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2"/>
  </p:notesMasterIdLst>
  <p:sldIdLst>
    <p:sldId id="290" r:id="rId2"/>
    <p:sldId id="291" r:id="rId3"/>
    <p:sldId id="301" r:id="rId4"/>
    <p:sldId id="292" r:id="rId5"/>
    <p:sldId id="284" r:id="rId6"/>
    <p:sldId id="289" r:id="rId7"/>
    <p:sldId id="285" r:id="rId8"/>
    <p:sldId id="286" r:id="rId9"/>
    <p:sldId id="300" r:id="rId10"/>
    <p:sldId id="293" r:id="rId11"/>
    <p:sldId id="296" r:id="rId12"/>
    <p:sldId id="294" r:id="rId13"/>
    <p:sldId id="266" r:id="rId14"/>
    <p:sldId id="267" r:id="rId15"/>
    <p:sldId id="268" r:id="rId16"/>
    <p:sldId id="297" r:id="rId17"/>
    <p:sldId id="298" r:id="rId18"/>
    <p:sldId id="260" r:id="rId19"/>
    <p:sldId id="275" r:id="rId20"/>
    <p:sldId id="299" r:id="rId21"/>
    <p:sldId id="273" r:id="rId22"/>
    <p:sldId id="278" r:id="rId23"/>
    <p:sldId id="279" r:id="rId24"/>
    <p:sldId id="280" r:id="rId25"/>
    <p:sldId id="263" r:id="rId26"/>
    <p:sldId id="281" r:id="rId27"/>
    <p:sldId id="256" r:id="rId28"/>
    <p:sldId id="258" r:id="rId29"/>
    <p:sldId id="259" r:id="rId30"/>
    <p:sldId id="276" r:id="rId31"/>
    <p:sldId id="282" r:id="rId32"/>
    <p:sldId id="269" r:id="rId33"/>
    <p:sldId id="270" r:id="rId34"/>
    <p:sldId id="271" r:id="rId35"/>
    <p:sldId id="265" r:id="rId36"/>
    <p:sldId id="295" r:id="rId37"/>
    <p:sldId id="274" r:id="rId38"/>
    <p:sldId id="283" r:id="rId39"/>
    <p:sldId id="277" r:id="rId40"/>
    <p:sldId id="302" r:id="rId41"/>
    <p:sldId id="303" r:id="rId42"/>
    <p:sldId id="305" r:id="rId43"/>
    <p:sldId id="304" r:id="rId44"/>
    <p:sldId id="306" r:id="rId45"/>
    <p:sldId id="307" r:id="rId46"/>
    <p:sldId id="308" r:id="rId47"/>
    <p:sldId id="309" r:id="rId48"/>
    <p:sldId id="310" r:id="rId49"/>
    <p:sldId id="311" r:id="rId50"/>
    <p:sldId id="312" r:id="rId51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2"/>
    <p:restoredTop sz="94694"/>
  </p:normalViewPr>
  <p:slideViewPr>
    <p:cSldViewPr snapToGrid="0" snapToObjects="1">
      <p:cViewPr>
        <p:scale>
          <a:sx n="97" d="100"/>
          <a:sy n="97" d="100"/>
        </p:scale>
        <p:origin x="552" y="-2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15.svg"/><Relationship Id="rId9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1.png"/><Relationship Id="rId12" Type="http://schemas.openxmlformats.org/officeDocument/2006/relationships/image" Target="../media/image2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21" Type="http://schemas.openxmlformats.org/officeDocument/2006/relationships/image" Target="../media/image200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" Type="http://schemas.openxmlformats.org/officeDocument/2006/relationships/image" Target="../media/image113.png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130.png"/><Relationship Id="rId22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10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.png"/><Relationship Id="rId4" Type="http://schemas.openxmlformats.org/officeDocument/2006/relationships/image" Target="../media/image6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第一章</a:t>
            </a:r>
          </a:p>
        </p:txBody>
      </p:sp>
    </p:spTree>
    <p:extLst>
      <p:ext uri="{BB962C8B-B14F-4D97-AF65-F5344CB8AC3E}">
        <p14:creationId xmlns:p14="http://schemas.microsoft.com/office/powerpoint/2010/main" val="3715246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第四章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87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BAF8D6-0360-F54E-AF7D-B59A60F9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9" y="2515642"/>
            <a:ext cx="14273616" cy="83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第五章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9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3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84A3DA-12D3-1A48-A27C-D64D06215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4010" y="1987826"/>
            <a:ext cx="9375812" cy="53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EB2051-8496-E041-89CD-D665ADF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3278761"/>
            <a:ext cx="13627100" cy="161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801DC-48A5-DB49-B508-76D47E85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2" y="389351"/>
            <a:ext cx="13550900" cy="166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B4CC5-4985-C44D-819D-45D004D3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2" y="5720306"/>
            <a:ext cx="13601700" cy="166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812B8-0A71-1C46-812F-E633176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92" y="9965752"/>
            <a:ext cx="135509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5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156346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第二章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1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310D0-011F-494D-A956-61B91A5C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7210" y="1412121"/>
            <a:ext cx="11349176" cy="667157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8625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6425900" y="3515194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310" y="3515193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072" y="4883453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2601" y="6251714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45510" y="4429593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3602710" y="4343744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3602710" y="5722404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3149801" y="5093226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602710" y="3972392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607001" y="6708914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56472" y="5340653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4427453" y="3601041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8990976" y="493324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9027059" y="5345362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10441775" y="3515193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10607615" y="3913249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1809405" y="3913248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10640241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1780863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11398743" y="4990876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11464168" y="4949671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11464168" y="5797853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6780836" y="736668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149801" y="7166114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3127070" y="7841055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1748236" y="7166106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4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02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304828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149890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303733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534FEB8-5392-AD42-A13A-C1181B98CA7A}"/>
              </a:ext>
            </a:extLst>
          </p:cNvPr>
          <p:cNvSpPr/>
          <p:nvPr/>
        </p:nvSpPr>
        <p:spPr>
          <a:xfrm>
            <a:off x="2849202" y="9509198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C0275B-A4AF-DB41-B1A8-7029CC20CC7E}"/>
              </a:ext>
            </a:extLst>
          </p:cNvPr>
          <p:cNvSpPr txBox="1"/>
          <p:nvPr/>
        </p:nvSpPr>
        <p:spPr>
          <a:xfrm>
            <a:off x="2919681" y="959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0BA2EA-6BE2-C640-A6AC-11102717B7D5}"/>
              </a:ext>
            </a:extLst>
          </p:cNvPr>
          <p:cNvGrpSpPr/>
          <p:nvPr/>
        </p:nvGrpSpPr>
        <p:grpSpPr>
          <a:xfrm>
            <a:off x="3251710" y="10038064"/>
            <a:ext cx="2003006" cy="487879"/>
            <a:chOff x="800703" y="2859644"/>
            <a:chExt cx="2003006" cy="487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DFF8D2-D839-834A-AE9C-B325942F5485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0C6F450-112B-644B-9BF4-ED7F1B3F1B5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44AB123-348B-2F4F-910B-6D28DD9F7FA3}"/>
              </a:ext>
            </a:extLst>
          </p:cNvPr>
          <p:cNvGrpSpPr/>
          <p:nvPr/>
        </p:nvGrpSpPr>
        <p:grpSpPr>
          <a:xfrm>
            <a:off x="3251710" y="11251315"/>
            <a:ext cx="2003006" cy="487879"/>
            <a:chOff x="800703" y="2859644"/>
            <a:chExt cx="2003006" cy="48787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111B19-6C72-5345-B520-6ED94A6D6F8D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F8A5E05-983B-BF4F-A08B-4DE7E527535E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27A9AA-C1CE-C842-A415-DB25F47BA61F}"/>
              </a:ext>
            </a:extLst>
          </p:cNvPr>
          <p:cNvGrpSpPr/>
          <p:nvPr/>
        </p:nvGrpSpPr>
        <p:grpSpPr>
          <a:xfrm>
            <a:off x="3251710" y="11894900"/>
            <a:ext cx="2003006" cy="487879"/>
            <a:chOff x="815301" y="2873585"/>
            <a:chExt cx="200300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B0046F-E71A-D64D-A725-BFF2030C2431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599511C-C3C4-994E-BFB1-41846F495CCA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47F0F136-9068-BF48-88CB-088BE9D8CF1E}"/>
              </a:ext>
            </a:extLst>
          </p:cNvPr>
          <p:cNvSpPr/>
          <p:nvPr/>
        </p:nvSpPr>
        <p:spPr>
          <a:xfrm>
            <a:off x="3068418" y="10710611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231F00B-89FA-8C43-98A1-E60A8868FC3F}"/>
              </a:ext>
            </a:extLst>
          </p:cNvPr>
          <p:cNvSpPr txBox="1"/>
          <p:nvPr/>
        </p:nvSpPr>
        <p:spPr>
          <a:xfrm>
            <a:off x="3094289" y="10800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9CF23F-511A-1746-9FEA-4FB1CC81D154}"/>
              </a:ext>
            </a:extLst>
          </p:cNvPr>
          <p:cNvGrpSpPr/>
          <p:nvPr/>
        </p:nvGrpSpPr>
        <p:grpSpPr>
          <a:xfrm>
            <a:off x="5254716" y="10282004"/>
            <a:ext cx="1650668" cy="1492850"/>
            <a:chOff x="2067743" y="2689675"/>
            <a:chExt cx="1650668" cy="149285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8831BB8F-43B4-514C-811A-7C51EDAAD5DE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2067743" y="2689675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38DB17B2-4793-2E46-9DCC-855F2F162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BDD0F73-A9B0-024F-ADA3-9C1503CDF313}"/>
              </a:ext>
            </a:extLst>
          </p:cNvPr>
          <p:cNvGrpSpPr/>
          <p:nvPr/>
        </p:nvGrpSpPr>
        <p:grpSpPr>
          <a:xfrm>
            <a:off x="6758348" y="11880959"/>
            <a:ext cx="2244076" cy="487879"/>
            <a:chOff x="6459108" y="4104590"/>
            <a:chExt cx="2244076" cy="48787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69D445E-9145-5E4B-994C-BBEE4EE3CF8E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58B4971-2D6B-C649-B011-94895F9A49FC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A7AF23F-2273-274D-B2B3-A51B0A81F616}"/>
              </a:ext>
            </a:extLst>
          </p:cNvPr>
          <p:cNvGrpSpPr/>
          <p:nvPr/>
        </p:nvGrpSpPr>
        <p:grpSpPr>
          <a:xfrm>
            <a:off x="10259782" y="9889445"/>
            <a:ext cx="2410807" cy="827811"/>
            <a:chOff x="270477" y="4168804"/>
            <a:chExt cx="2427928" cy="82781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B0400F-71B6-EC43-ADD5-11A8DC2CB96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35FA568-715D-2F4E-9AB3-F1F747B4F58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989376E-0E9B-AE4E-8FDB-E66F0C579F94}"/>
              </a:ext>
            </a:extLst>
          </p:cNvPr>
          <p:cNvGrpSpPr/>
          <p:nvPr/>
        </p:nvGrpSpPr>
        <p:grpSpPr>
          <a:xfrm>
            <a:off x="8680243" y="10289428"/>
            <a:ext cx="1579539" cy="1492854"/>
            <a:chOff x="2164011" y="-1034604"/>
            <a:chExt cx="1579539" cy="1492854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F09AD44-33BC-0940-ABEA-41313DCBCFB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2164011" y="-1034604"/>
              <a:ext cx="1579539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AD62AC43-2004-4543-BA94-513DD8402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D2610A6-289F-E54D-A7B9-C1756799AAE2}"/>
              </a:ext>
            </a:extLst>
          </p:cNvPr>
          <p:cNvGrpSpPr/>
          <p:nvPr/>
        </p:nvGrpSpPr>
        <p:grpSpPr>
          <a:xfrm>
            <a:off x="6838314" y="10045492"/>
            <a:ext cx="1850378" cy="487879"/>
            <a:chOff x="6459108" y="4104590"/>
            <a:chExt cx="1850378" cy="4878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1F8A83-4E97-9F41-9621-5534D0CC97B0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4BA9F8C-F57F-3442-93A0-E48128CBFDF9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/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/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27C917F-66CE-E944-85C3-91A1A704D809}"/>
              </a:ext>
            </a:extLst>
          </p:cNvPr>
          <p:cNvCxnSpPr>
            <a:cxnSpLocks/>
            <a:stCxn id="66" idx="1"/>
            <a:endCxn id="55" idx="3"/>
          </p:cNvCxnSpPr>
          <p:nvPr/>
        </p:nvCxnSpPr>
        <p:spPr>
          <a:xfrm flipH="1">
            <a:off x="5254716" y="12124895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/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/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0E88DBD-7025-6F44-B1DC-2A6405D4788E}"/>
              </a:ext>
            </a:extLst>
          </p:cNvPr>
          <p:cNvSpPr txBox="1"/>
          <p:nvPr/>
        </p:nvSpPr>
        <p:spPr>
          <a:xfrm>
            <a:off x="9189819" y="1173919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95027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163642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590752"/>
            <a:ext cx="5423424" cy="41726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074E44-404D-F241-9DE5-2EFB75196709}"/>
              </a:ext>
            </a:extLst>
          </p:cNvPr>
          <p:cNvSpPr/>
          <p:nvPr/>
        </p:nvSpPr>
        <p:spPr>
          <a:xfrm>
            <a:off x="1148317" y="6018029"/>
            <a:ext cx="1714943" cy="4614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701DD-5F49-CB43-8FC8-22C13F62D8B7}"/>
              </a:ext>
            </a:extLst>
          </p:cNvPr>
          <p:cNvSpPr/>
          <p:nvPr/>
        </p:nvSpPr>
        <p:spPr>
          <a:xfrm>
            <a:off x="6747909" y="6018032"/>
            <a:ext cx="2782186" cy="119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资源所有者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895AEB-00F7-2F45-911F-D180C65D8CEF}"/>
              </a:ext>
            </a:extLst>
          </p:cNvPr>
          <p:cNvSpPr/>
          <p:nvPr/>
        </p:nvSpPr>
        <p:spPr>
          <a:xfrm>
            <a:off x="6747909" y="7729846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授权服务器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5BD610-632E-F04A-AC9C-6A8B9DF86445}"/>
              </a:ext>
            </a:extLst>
          </p:cNvPr>
          <p:cNvSpPr/>
          <p:nvPr/>
        </p:nvSpPr>
        <p:spPr>
          <a:xfrm>
            <a:off x="6747909" y="9441664"/>
            <a:ext cx="2782186" cy="1190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资源服务器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E3E514D-F6B6-0F40-99A1-74307FE5660B}"/>
              </a:ext>
            </a:extLst>
          </p:cNvPr>
          <p:cNvCxnSpPr>
            <a:cxnSpLocks/>
          </p:cNvCxnSpPr>
          <p:nvPr/>
        </p:nvCxnSpPr>
        <p:spPr>
          <a:xfrm>
            <a:off x="2863260" y="6400800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BC3951-BCE4-FF45-AB6A-B0B0FC0837AF}"/>
              </a:ext>
            </a:extLst>
          </p:cNvPr>
          <p:cNvSpPr txBox="1"/>
          <p:nvPr/>
        </p:nvSpPr>
        <p:spPr>
          <a:xfrm>
            <a:off x="4113319" y="597309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授权请求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B527BAA-DEF2-6942-9C89-D88598DA1A5A}"/>
              </a:ext>
            </a:extLst>
          </p:cNvPr>
          <p:cNvCxnSpPr>
            <a:cxnSpLocks/>
          </p:cNvCxnSpPr>
          <p:nvPr/>
        </p:nvCxnSpPr>
        <p:spPr>
          <a:xfrm>
            <a:off x="2863260" y="8126818"/>
            <a:ext cx="385651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078FC30-4B9B-D24A-B20A-649A3D7664C8}"/>
              </a:ext>
            </a:extLst>
          </p:cNvPr>
          <p:cNvCxnSpPr>
            <a:cxnSpLocks/>
          </p:cNvCxnSpPr>
          <p:nvPr/>
        </p:nvCxnSpPr>
        <p:spPr>
          <a:xfrm>
            <a:off x="2863259" y="9828027"/>
            <a:ext cx="3856517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7250CB-37D8-9B40-A48C-8C021DAB1DC1}"/>
              </a:ext>
            </a:extLst>
          </p:cNvPr>
          <p:cNvCxnSpPr>
            <a:cxnSpLocks/>
          </p:cNvCxnSpPr>
          <p:nvPr/>
        </p:nvCxnSpPr>
        <p:spPr>
          <a:xfrm>
            <a:off x="2863258" y="6829646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4EC2B-A74B-B54E-B13B-45EFF03A1508}"/>
              </a:ext>
            </a:extLst>
          </p:cNvPr>
          <p:cNvSpPr txBox="1"/>
          <p:nvPr/>
        </p:nvSpPr>
        <p:spPr>
          <a:xfrm>
            <a:off x="4141451" y="6888425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A9B05-9808-E248-8758-3DAF835AB09E}"/>
              </a:ext>
            </a:extLst>
          </p:cNvPr>
          <p:cNvSpPr txBox="1"/>
          <p:nvPr/>
        </p:nvSpPr>
        <p:spPr>
          <a:xfrm>
            <a:off x="4113319" y="769014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授权许可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4BB3D-E9BE-314D-9045-4BF27CC3E2B0}"/>
              </a:ext>
            </a:extLst>
          </p:cNvPr>
          <p:cNvSpPr txBox="1"/>
          <p:nvPr/>
        </p:nvSpPr>
        <p:spPr>
          <a:xfrm>
            <a:off x="4113319" y="859748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访问凭证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3D6F1C-A310-A042-8914-46B48466458D}"/>
              </a:ext>
            </a:extLst>
          </p:cNvPr>
          <p:cNvCxnSpPr>
            <a:cxnSpLocks/>
          </p:cNvCxnSpPr>
          <p:nvPr/>
        </p:nvCxnSpPr>
        <p:spPr>
          <a:xfrm>
            <a:off x="2891392" y="8534400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8141AB1-D4A3-4148-B540-8CA1A47ED6F9}"/>
              </a:ext>
            </a:extLst>
          </p:cNvPr>
          <p:cNvCxnSpPr>
            <a:cxnSpLocks/>
          </p:cNvCxnSpPr>
          <p:nvPr/>
        </p:nvCxnSpPr>
        <p:spPr>
          <a:xfrm>
            <a:off x="2891392" y="10260419"/>
            <a:ext cx="3856517" cy="0"/>
          </a:xfrm>
          <a:prstGeom prst="straightConnector1">
            <a:avLst/>
          </a:prstGeom>
          <a:ln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FFA31D-6B93-5147-8CA7-69B658664CF7}"/>
              </a:ext>
            </a:extLst>
          </p:cNvPr>
          <p:cNvSpPr txBox="1"/>
          <p:nvPr/>
        </p:nvSpPr>
        <p:spPr>
          <a:xfrm>
            <a:off x="4137773" y="942535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访问凭证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620216-7EB9-7445-B7C7-ED599144FFF6}"/>
              </a:ext>
            </a:extLst>
          </p:cNvPr>
          <p:cNvSpPr txBox="1"/>
          <p:nvPr/>
        </p:nvSpPr>
        <p:spPr>
          <a:xfrm>
            <a:off x="4137773" y="103326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返回资源</a:t>
            </a:r>
          </a:p>
        </p:txBody>
      </p:sp>
    </p:spTree>
    <p:extLst>
      <p:ext uri="{BB962C8B-B14F-4D97-AF65-F5344CB8AC3E}">
        <p14:creationId xmlns:p14="http://schemas.microsoft.com/office/powerpoint/2010/main" val="287245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9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29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9921520" y="6951535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028" y="3522535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6556376" y="4794191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7545279" y="5048524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9705271" y="5307135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5954227" y="6640145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7783218" y="4798467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8772119" y="5050662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0202107" y="5050662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8453891" y="5567882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11667596" y="5054938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8590904" y="5662802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11173196" y="5311409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10063540" y="707745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10856982" y="743399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11932273" y="744178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 flipH="1">
            <a:off x="9705271" y="6761743"/>
            <a:ext cx="5007" cy="2075774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9354688" y="8837517"/>
            <a:ext cx="701165" cy="726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10827324" y="8832477"/>
            <a:ext cx="701165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11177907" y="8145396"/>
            <a:ext cx="0" cy="68708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11853341" y="5662746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12569279" y="5311411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173196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569279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11178367" y="4376501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10916900" y="3728360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3285217" y="6119531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3558075" y="5668196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3556321" y="5662744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4987299" y="535674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4987299" y="626602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3556321" y="6572025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3556321" y="527725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3928583" y="52750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4297932" y="52844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3556321" y="49121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3568004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3939687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C5B7AF2-A2BD-8A4F-B5DE-858EE9C5D404}"/>
              </a:ext>
            </a:extLst>
          </p:cNvPr>
          <p:cNvSpPr/>
          <p:nvPr/>
        </p:nvSpPr>
        <p:spPr>
          <a:xfrm>
            <a:off x="1394983" y="4685623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36FC15-4C90-6144-A97C-5583F98E835A}"/>
              </a:ext>
            </a:extLst>
          </p:cNvPr>
          <p:cNvSpPr/>
          <p:nvPr/>
        </p:nvSpPr>
        <p:spPr>
          <a:xfrm>
            <a:off x="1394983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DDED8F7-E25D-DD4A-868F-7254B5843AA3}"/>
              </a:ext>
            </a:extLst>
          </p:cNvPr>
          <p:cNvSpPr/>
          <p:nvPr/>
        </p:nvSpPr>
        <p:spPr>
          <a:xfrm>
            <a:off x="4876371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C2A37F5-89B8-9C43-9404-E43C1E07F02D}"/>
              </a:ext>
            </a:extLst>
          </p:cNvPr>
          <p:cNvCxnSpPr>
            <a:stCxn id="48" idx="0"/>
            <a:endCxn id="48" idx="2"/>
          </p:cNvCxnSpPr>
          <p:nvPr/>
        </p:nvCxnSpPr>
        <p:spPr>
          <a:xfrm>
            <a:off x="3480958" y="4685623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796BC3E-CC91-894B-AC1A-3DC3F8850CA4}"/>
              </a:ext>
            </a:extLst>
          </p:cNvPr>
          <p:cNvSpPr/>
          <p:nvPr/>
        </p:nvSpPr>
        <p:spPr>
          <a:xfrm>
            <a:off x="3480957" y="505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DA0538-75DD-A749-A56B-D8601C8B3C45}"/>
              </a:ext>
            </a:extLst>
          </p:cNvPr>
          <p:cNvSpPr/>
          <p:nvPr/>
        </p:nvSpPr>
        <p:spPr>
          <a:xfrm>
            <a:off x="3840956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312D70-EB0B-2648-9C0F-E004C0F29439}"/>
              </a:ext>
            </a:extLst>
          </p:cNvPr>
          <p:cNvSpPr/>
          <p:nvPr/>
        </p:nvSpPr>
        <p:spPr>
          <a:xfrm>
            <a:off x="4200954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75E511-8EE6-4B46-8DFC-423950A91522}"/>
              </a:ext>
            </a:extLst>
          </p:cNvPr>
          <p:cNvSpPr/>
          <p:nvPr/>
        </p:nvSpPr>
        <p:spPr>
          <a:xfrm>
            <a:off x="31209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1B0488-9B99-B44F-B9E1-D44046A918C7}"/>
              </a:ext>
            </a:extLst>
          </p:cNvPr>
          <p:cNvSpPr/>
          <p:nvPr/>
        </p:nvSpPr>
        <p:spPr>
          <a:xfrm>
            <a:off x="27648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B93A8D-3FDE-CD4A-9D33-E22688716089}"/>
              </a:ext>
            </a:extLst>
          </p:cNvPr>
          <p:cNvSpPr/>
          <p:nvPr/>
        </p:nvSpPr>
        <p:spPr>
          <a:xfrm>
            <a:off x="3477058" y="469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79458-B303-A041-AD2F-CA0643F46F86}"/>
              </a:ext>
            </a:extLst>
          </p:cNvPr>
          <p:cNvSpPr/>
          <p:nvPr/>
        </p:nvSpPr>
        <p:spPr>
          <a:xfrm>
            <a:off x="2332221" y="3728360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6BB4626-9093-C646-9904-D37EDE56724D}"/>
              </a:ext>
            </a:extLst>
          </p:cNvPr>
          <p:cNvSpPr/>
          <p:nvPr/>
        </p:nvSpPr>
        <p:spPr>
          <a:xfrm>
            <a:off x="2743858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F8BE3F1-C4F8-2742-998D-77E9EFE8300E}"/>
              </a:ext>
            </a:extLst>
          </p:cNvPr>
          <p:cNvSpPr/>
          <p:nvPr/>
        </p:nvSpPr>
        <p:spPr>
          <a:xfrm>
            <a:off x="3125663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57C2F9-3261-2C48-8BDB-64B28431F647}"/>
              </a:ext>
            </a:extLst>
          </p:cNvPr>
          <p:cNvSpPr/>
          <p:nvPr/>
        </p:nvSpPr>
        <p:spPr>
          <a:xfrm>
            <a:off x="3499951" y="41013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BF66253-BBE9-8F43-8489-7CC80F5B830F}"/>
              </a:ext>
            </a:extLst>
          </p:cNvPr>
          <p:cNvSpPr/>
          <p:nvPr/>
        </p:nvSpPr>
        <p:spPr>
          <a:xfrm>
            <a:off x="4200954" y="4092693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CA1020-C67D-364C-898E-2055026D4AB9}"/>
              </a:ext>
            </a:extLst>
          </p:cNvPr>
          <p:cNvCxnSpPr/>
          <p:nvPr/>
        </p:nvCxnSpPr>
        <p:spPr>
          <a:xfrm flipH="1">
            <a:off x="2579760" y="3528336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BDD942A-C1CB-494F-BFEC-29D87F65E0D0}"/>
              </a:ext>
            </a:extLst>
          </p:cNvPr>
          <p:cNvSpPr/>
          <p:nvPr/>
        </p:nvSpPr>
        <p:spPr>
          <a:xfrm>
            <a:off x="1394983" y="7335954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47BC55A-2BBA-A541-BA7A-D92D16707034}"/>
              </a:ext>
            </a:extLst>
          </p:cNvPr>
          <p:cNvSpPr/>
          <p:nvPr/>
        </p:nvSpPr>
        <p:spPr>
          <a:xfrm>
            <a:off x="1394983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5C244CF-FDB9-414C-AFEE-EAC9FEBE1386}"/>
              </a:ext>
            </a:extLst>
          </p:cNvPr>
          <p:cNvSpPr/>
          <p:nvPr/>
        </p:nvSpPr>
        <p:spPr>
          <a:xfrm>
            <a:off x="4876371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36CCA703-9E1A-9241-8D1E-3F0F2001D048}"/>
              </a:ext>
            </a:extLst>
          </p:cNvPr>
          <p:cNvCxnSpPr>
            <a:stCxn id="71" idx="0"/>
            <a:endCxn id="71" idx="2"/>
          </p:cNvCxnSpPr>
          <p:nvPr/>
        </p:nvCxnSpPr>
        <p:spPr>
          <a:xfrm>
            <a:off x="3480958" y="7335954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92A5D77-443E-E34C-B86E-D4A1A7934E59}"/>
              </a:ext>
            </a:extLst>
          </p:cNvPr>
          <p:cNvSpPr/>
          <p:nvPr/>
        </p:nvSpPr>
        <p:spPr>
          <a:xfrm>
            <a:off x="3480957" y="770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0B0D24B-56BD-CD4E-9D57-9BF0220DDBC7}"/>
              </a:ext>
            </a:extLst>
          </p:cNvPr>
          <p:cNvSpPr/>
          <p:nvPr/>
        </p:nvSpPr>
        <p:spPr>
          <a:xfrm>
            <a:off x="2754934" y="734245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BCE22DF-53D3-7544-981A-7329B35134AA}"/>
              </a:ext>
            </a:extLst>
          </p:cNvPr>
          <p:cNvSpPr/>
          <p:nvPr/>
        </p:nvSpPr>
        <p:spPr>
          <a:xfrm>
            <a:off x="3116942" y="734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FFCA225-86A5-F94C-9287-68694160058D}"/>
              </a:ext>
            </a:extLst>
          </p:cNvPr>
          <p:cNvSpPr/>
          <p:nvPr/>
        </p:nvSpPr>
        <p:spPr>
          <a:xfrm>
            <a:off x="31209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CCAB866-E26C-7F41-8EAA-441215E49334}"/>
              </a:ext>
            </a:extLst>
          </p:cNvPr>
          <p:cNvSpPr/>
          <p:nvPr/>
        </p:nvSpPr>
        <p:spPr>
          <a:xfrm>
            <a:off x="27648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F20FC35-56FE-B84A-B993-E0C620A4D791}"/>
              </a:ext>
            </a:extLst>
          </p:cNvPr>
          <p:cNvSpPr/>
          <p:nvPr/>
        </p:nvSpPr>
        <p:spPr>
          <a:xfrm>
            <a:off x="2404860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EC82841-A707-DA43-AE79-4861962F963C}"/>
              </a:ext>
            </a:extLst>
          </p:cNvPr>
          <p:cNvSpPr/>
          <p:nvPr/>
        </p:nvSpPr>
        <p:spPr>
          <a:xfrm>
            <a:off x="2332221" y="637869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89B34C4-88FE-EF4E-B138-9BF2ABF54491}"/>
              </a:ext>
            </a:extLst>
          </p:cNvPr>
          <p:cNvSpPr/>
          <p:nvPr/>
        </p:nvSpPr>
        <p:spPr>
          <a:xfrm>
            <a:off x="3125663" y="67352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FE31159-D1A6-7748-9C95-E6326B38D53F}"/>
              </a:ext>
            </a:extLst>
          </p:cNvPr>
          <p:cNvSpPr/>
          <p:nvPr/>
        </p:nvSpPr>
        <p:spPr>
          <a:xfrm>
            <a:off x="4200954" y="674302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2A6C9367-F440-DC4D-B2C4-885454C61EA2}"/>
              </a:ext>
            </a:extLst>
          </p:cNvPr>
          <p:cNvCxnSpPr/>
          <p:nvPr/>
        </p:nvCxnSpPr>
        <p:spPr>
          <a:xfrm flipH="1">
            <a:off x="2579760" y="6178667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75A1A1-2443-3B49-8E2F-77DA5A7AAFC9}"/>
              </a:ext>
            </a:extLst>
          </p:cNvPr>
          <p:cNvCxnSpPr>
            <a:cxnSpLocks/>
          </p:cNvCxnSpPr>
          <p:nvPr/>
        </p:nvCxnSpPr>
        <p:spPr>
          <a:xfrm flipV="1">
            <a:off x="3499951" y="5607167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D2F36C4-C9EF-CC48-AE68-1755AD6D0DEE}"/>
              </a:ext>
            </a:extLst>
          </p:cNvPr>
          <p:cNvCxnSpPr>
            <a:cxnSpLocks/>
          </p:cNvCxnSpPr>
          <p:nvPr/>
        </p:nvCxnSpPr>
        <p:spPr>
          <a:xfrm flipV="1">
            <a:off x="3499951" y="8202729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921B7563-28D0-E747-AE43-A436D49AE3B0}"/>
              </a:ext>
            </a:extLst>
          </p:cNvPr>
          <p:cNvSpPr/>
          <p:nvPr/>
        </p:nvSpPr>
        <p:spPr>
          <a:xfrm>
            <a:off x="1394983" y="8820336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D18DCDBB-F11E-F245-9D88-3A6494FCAC3D}"/>
              </a:ext>
            </a:extLst>
          </p:cNvPr>
          <p:cNvSpPr/>
          <p:nvPr/>
        </p:nvSpPr>
        <p:spPr>
          <a:xfrm>
            <a:off x="1394983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7BB32D3D-8CE8-FA4A-9623-976829C0811F}"/>
              </a:ext>
            </a:extLst>
          </p:cNvPr>
          <p:cNvSpPr/>
          <p:nvPr/>
        </p:nvSpPr>
        <p:spPr>
          <a:xfrm>
            <a:off x="4876371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68F4C7DF-CF26-E742-9AA4-64935A310CA4}"/>
              </a:ext>
            </a:extLst>
          </p:cNvPr>
          <p:cNvCxnSpPr>
            <a:stCxn id="94" idx="0"/>
            <a:endCxn id="94" idx="2"/>
          </p:cNvCxnSpPr>
          <p:nvPr/>
        </p:nvCxnSpPr>
        <p:spPr>
          <a:xfrm>
            <a:off x="3480958" y="8820336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3CBDAB48-A243-3844-A70B-A376B664207C}"/>
              </a:ext>
            </a:extLst>
          </p:cNvPr>
          <p:cNvSpPr/>
          <p:nvPr/>
        </p:nvSpPr>
        <p:spPr>
          <a:xfrm>
            <a:off x="3480957" y="918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274655-D592-0744-86A0-8456FF5A81E7}"/>
              </a:ext>
            </a:extLst>
          </p:cNvPr>
          <p:cNvSpPr/>
          <p:nvPr/>
        </p:nvSpPr>
        <p:spPr>
          <a:xfrm>
            <a:off x="385938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7C970E5-8DCD-384D-9EC7-C64B344C314D}"/>
              </a:ext>
            </a:extLst>
          </p:cNvPr>
          <p:cNvSpPr/>
          <p:nvPr/>
        </p:nvSpPr>
        <p:spPr>
          <a:xfrm>
            <a:off x="3116942" y="882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CCEC61C9-4224-E942-9991-58DC0331D416}"/>
              </a:ext>
            </a:extLst>
          </p:cNvPr>
          <p:cNvSpPr/>
          <p:nvPr/>
        </p:nvSpPr>
        <p:spPr>
          <a:xfrm>
            <a:off x="31209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957D15A-241E-2C45-A079-9B46159D7FF5}"/>
              </a:ext>
            </a:extLst>
          </p:cNvPr>
          <p:cNvSpPr/>
          <p:nvPr/>
        </p:nvSpPr>
        <p:spPr>
          <a:xfrm>
            <a:off x="27648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9E0C76C8-1C24-F845-8443-41A594E323E8}"/>
              </a:ext>
            </a:extLst>
          </p:cNvPr>
          <p:cNvSpPr/>
          <p:nvPr/>
        </p:nvSpPr>
        <p:spPr>
          <a:xfrm>
            <a:off x="240486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208880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4905850" y="3184327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987831" y="295879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5248152" y="6149471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4697179" y="467180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615564" y="538623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12090497" y="306633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11825026" y="5324778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9747519" y="276930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9974112" y="6270644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59" y="5811800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8093839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9161236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7529091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8652577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8009642" y="4769670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8153437" y="5568130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9133130" y="4769670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8718187" y="4482080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347563" y="6840986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6194309" y="3371749"/>
            <a:ext cx="627733" cy="20144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554041" y="5799187"/>
            <a:ext cx="268001" cy="104179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2"/>
          </p:cNvCxnSpPr>
          <p:nvPr/>
        </p:nvCxnSpPr>
        <p:spPr>
          <a:xfrm flipH="1" flipV="1">
            <a:off x="5454630" y="6562425"/>
            <a:ext cx="892933" cy="4850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4903657" y="5084763"/>
            <a:ext cx="344495" cy="12711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03657" y="3597281"/>
            <a:ext cx="208671" cy="1074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318805" y="3165272"/>
            <a:ext cx="669026" cy="2255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2278213" y="3597281"/>
            <a:ext cx="77755" cy="180525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10505054" y="5777965"/>
            <a:ext cx="1397727" cy="7581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H="1" flipV="1">
            <a:off x="8796372" y="5855720"/>
            <a:ext cx="1255495" cy="86811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3"/>
            <a:endCxn id="12" idx="2"/>
          </p:cNvCxnSpPr>
          <p:nvPr/>
        </p:nvCxnSpPr>
        <p:spPr>
          <a:xfrm flipV="1">
            <a:off x="6760518" y="6536115"/>
            <a:ext cx="3213594" cy="51134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4"/>
          </p:cNvCxnSpPr>
          <p:nvPr/>
        </p:nvCxnSpPr>
        <p:spPr>
          <a:xfrm>
            <a:off x="6400786" y="3165272"/>
            <a:ext cx="1836848" cy="102921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7" idx="3"/>
          </p:cNvCxnSpPr>
          <p:nvPr/>
        </p:nvCxnSpPr>
        <p:spPr>
          <a:xfrm flipH="1" flipV="1">
            <a:off x="5110134" y="4878286"/>
            <a:ext cx="1443907" cy="196270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8574390" y="4769670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2" idx="7"/>
            <a:endCxn id="16" idx="0"/>
          </p:cNvCxnSpPr>
          <p:nvPr/>
        </p:nvCxnSpPr>
        <p:spPr>
          <a:xfrm flipH="1" flipV="1">
            <a:off x="9276923" y="5568130"/>
            <a:ext cx="1150376" cy="78026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07" y="761449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0" y="8595938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34" y="7857274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>
            <a:off x="7028519" y="5568130"/>
            <a:ext cx="500572" cy="245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7839278" y="4609694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8652577" y="4324053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9239423" y="4769670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8093839" y="5740202"/>
            <a:ext cx="60838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2"/>
            <a:endCxn id="3" idx="5"/>
          </p:cNvCxnSpPr>
          <p:nvPr/>
        </p:nvCxnSpPr>
        <p:spPr>
          <a:xfrm flipH="1">
            <a:off x="8574390" y="3034774"/>
            <a:ext cx="1173129" cy="11597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494" y="822660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240" y="540804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4DF6F8A-BBA7-724C-AAFD-172DF26FF22D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4903657" y="3165272"/>
            <a:ext cx="1084174" cy="150653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10278461" y="3034774"/>
            <a:ext cx="1812036" cy="29703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CDE953F-C0D6-4D4C-AD14-44B1EB29D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78300" y="10679166"/>
            <a:ext cx="3208020" cy="17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18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E823BD-FE70-534D-9E26-DF091E9C65A8}"/>
              </a:ext>
            </a:extLst>
          </p:cNvPr>
          <p:cNvSpPr/>
          <p:nvPr/>
        </p:nvSpPr>
        <p:spPr>
          <a:xfrm>
            <a:off x="4102085" y="5964904"/>
            <a:ext cx="4647580" cy="153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区块链账本中的资产集合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1932855" y="6031796"/>
            <a:ext cx="178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用户发起混币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交易的资产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CCACFF7-2E3A-3746-A50E-D183EAFAD28E}"/>
              </a:ext>
            </a:extLst>
          </p:cNvPr>
          <p:cNvCxnSpPr>
            <a:cxnSpLocks/>
          </p:cNvCxnSpPr>
          <p:nvPr/>
        </p:nvCxnSpPr>
        <p:spPr>
          <a:xfrm>
            <a:off x="2904633" y="7379186"/>
            <a:ext cx="1894824" cy="96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D63960A-B8AB-C44C-9FE5-57466DDA4600}"/>
              </a:ext>
            </a:extLst>
          </p:cNvPr>
          <p:cNvCxnSpPr>
            <a:cxnSpLocks/>
          </p:cNvCxnSpPr>
          <p:nvPr/>
        </p:nvCxnSpPr>
        <p:spPr>
          <a:xfrm>
            <a:off x="5111385" y="7405639"/>
            <a:ext cx="179760" cy="93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7E218C5-D0E0-5741-AC91-6BD9E99865DB}"/>
              </a:ext>
            </a:extLst>
          </p:cNvPr>
          <p:cNvCxnSpPr>
            <a:cxnSpLocks/>
          </p:cNvCxnSpPr>
          <p:nvPr/>
        </p:nvCxnSpPr>
        <p:spPr>
          <a:xfrm flipH="1">
            <a:off x="5775016" y="7391351"/>
            <a:ext cx="1133658" cy="9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4EDBA95-4733-7A42-B231-D0D254398158}"/>
              </a:ext>
            </a:extLst>
          </p:cNvPr>
          <p:cNvSpPr/>
          <p:nvPr/>
        </p:nvSpPr>
        <p:spPr>
          <a:xfrm>
            <a:off x="4339295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构造混币交易</a:t>
            </a:r>
          </a:p>
        </p:txBody>
      </p:sp>
      <p:pic>
        <p:nvPicPr>
          <p:cNvPr id="5" name="图形 4" descr="比特币">
            <a:extLst>
              <a:ext uri="{FF2B5EF4-FFF2-40B4-BE49-F238E27FC236}">
                <a16:creationId xmlns:a16="http://schemas.microsoft.com/office/drawing/2014/main" id="{3A8679CC-F1F0-DB40-AE4E-4962EB0B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421" y="6643084"/>
            <a:ext cx="568159" cy="568159"/>
          </a:xfrm>
          <a:prstGeom prst="rect">
            <a:avLst/>
          </a:prstGeom>
        </p:spPr>
      </p:pic>
      <p:pic>
        <p:nvPicPr>
          <p:cNvPr id="21" name="图形 20" descr="比特币">
            <a:extLst>
              <a:ext uri="{FF2B5EF4-FFF2-40B4-BE49-F238E27FC236}">
                <a16:creationId xmlns:a16="http://schemas.microsoft.com/office/drawing/2014/main" id="{8C0C03EB-D089-B043-AE6A-460016E0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605" y="6645275"/>
            <a:ext cx="568159" cy="568159"/>
          </a:xfrm>
          <a:prstGeom prst="rect">
            <a:avLst/>
          </a:prstGeom>
        </p:spPr>
      </p:pic>
      <p:pic>
        <p:nvPicPr>
          <p:cNvPr id="22" name="图形 21" descr="比特币">
            <a:extLst>
              <a:ext uri="{FF2B5EF4-FFF2-40B4-BE49-F238E27FC236}">
                <a16:creationId xmlns:a16="http://schemas.microsoft.com/office/drawing/2014/main" id="{77CA638B-EAAF-2741-A348-C5E1C6D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271" y="6645493"/>
            <a:ext cx="568159" cy="568159"/>
          </a:xfrm>
          <a:prstGeom prst="rect">
            <a:avLst/>
          </a:prstGeom>
        </p:spPr>
      </p:pic>
      <p:pic>
        <p:nvPicPr>
          <p:cNvPr id="23" name="图形 22" descr="比特币">
            <a:extLst>
              <a:ext uri="{FF2B5EF4-FFF2-40B4-BE49-F238E27FC236}">
                <a16:creationId xmlns:a16="http://schemas.microsoft.com/office/drawing/2014/main" id="{BF94B6BE-203E-884F-A7E7-9A6FDA34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937" y="6645495"/>
            <a:ext cx="568159" cy="568159"/>
          </a:xfrm>
          <a:prstGeom prst="rect">
            <a:avLst/>
          </a:prstGeom>
        </p:spPr>
      </p:pic>
      <p:pic>
        <p:nvPicPr>
          <p:cNvPr id="24" name="图形 23" descr="比特币">
            <a:extLst>
              <a:ext uri="{FF2B5EF4-FFF2-40B4-BE49-F238E27FC236}">
                <a16:creationId xmlns:a16="http://schemas.microsoft.com/office/drawing/2014/main" id="{4AA5FF5F-E017-6141-8C80-4698418C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603" y="6645494"/>
            <a:ext cx="568159" cy="568159"/>
          </a:xfrm>
          <a:prstGeom prst="rect">
            <a:avLst/>
          </a:prstGeom>
        </p:spPr>
      </p:pic>
      <p:pic>
        <p:nvPicPr>
          <p:cNvPr id="26" name="图形 25" descr="比特币">
            <a:extLst>
              <a:ext uri="{FF2B5EF4-FFF2-40B4-BE49-F238E27FC236}">
                <a16:creationId xmlns:a16="http://schemas.microsoft.com/office/drawing/2014/main" id="{CE333DC6-38F1-7C4A-81F7-07B008FD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269" y="6645494"/>
            <a:ext cx="568159" cy="568159"/>
          </a:xfrm>
          <a:prstGeom prst="rect">
            <a:avLst/>
          </a:prstGeom>
        </p:spPr>
      </p:pic>
      <p:pic>
        <p:nvPicPr>
          <p:cNvPr id="27" name="图形 26" descr="比特币">
            <a:extLst>
              <a:ext uri="{FF2B5EF4-FFF2-40B4-BE49-F238E27FC236}">
                <a16:creationId xmlns:a16="http://schemas.microsoft.com/office/drawing/2014/main" id="{6FA25069-685D-8A44-99CB-28496B8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935" y="6643084"/>
            <a:ext cx="568159" cy="568159"/>
          </a:xfrm>
          <a:prstGeom prst="rect">
            <a:avLst/>
          </a:prstGeom>
        </p:spPr>
      </p:pic>
      <p:pic>
        <p:nvPicPr>
          <p:cNvPr id="28" name="图形 27" descr="比特币">
            <a:extLst>
              <a:ext uri="{FF2B5EF4-FFF2-40B4-BE49-F238E27FC236}">
                <a16:creationId xmlns:a16="http://schemas.microsoft.com/office/drawing/2014/main" id="{9BB2BBFA-8C29-E149-B9BA-C14075D5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602" y="6643084"/>
            <a:ext cx="568159" cy="56815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05C80C3-00F4-7D44-AF57-C4F5EA171F56}"/>
              </a:ext>
            </a:extLst>
          </p:cNvPr>
          <p:cNvSpPr/>
          <p:nvPr/>
        </p:nvSpPr>
        <p:spPr>
          <a:xfrm>
            <a:off x="1832626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初始化参数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9E613A-79B0-814B-85E6-FE1230A9D135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736327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1723A1-AE16-0243-8795-67556089D02A}"/>
              </a:ext>
            </a:extLst>
          </p:cNvPr>
          <p:cNvSpPr/>
          <p:nvPr/>
        </p:nvSpPr>
        <p:spPr>
          <a:xfrm>
            <a:off x="6845964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验证混币交易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05B7615-D45F-7847-A3E5-9DBBBE3E423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6242996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859A7-DE76-1544-BFAC-B71E00E35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3452" y="3911422"/>
            <a:ext cx="3752850" cy="2164715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76DA84D3-8950-D243-B3AE-B8C29F51FBC6}"/>
              </a:ext>
            </a:extLst>
          </p:cNvPr>
          <p:cNvSpPr/>
          <p:nvPr/>
        </p:nvSpPr>
        <p:spPr>
          <a:xfrm>
            <a:off x="6591373" y="7048300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3D7E3C-86AB-014B-9D24-914BA9715CC7}"/>
              </a:ext>
            </a:extLst>
          </p:cNvPr>
          <p:cNvSpPr/>
          <p:nvPr/>
        </p:nvSpPr>
        <p:spPr>
          <a:xfrm>
            <a:off x="6074438" y="8212463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6941B9-840B-8F48-9953-1050B3069B2F}"/>
              </a:ext>
            </a:extLst>
          </p:cNvPr>
          <p:cNvSpPr/>
          <p:nvPr/>
        </p:nvSpPr>
        <p:spPr>
          <a:xfrm>
            <a:off x="8791908" y="775130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E633F0-4C67-4F4F-BDE3-13905C0DC8D7}"/>
              </a:ext>
            </a:extLst>
          </p:cNvPr>
          <p:cNvSpPr/>
          <p:nvPr/>
        </p:nvSpPr>
        <p:spPr>
          <a:xfrm>
            <a:off x="8681067" y="9222855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7C5D27-3023-E24A-A500-6CB539ADCE2E}"/>
              </a:ext>
            </a:extLst>
          </p:cNvPr>
          <p:cNvSpPr/>
          <p:nvPr/>
        </p:nvSpPr>
        <p:spPr>
          <a:xfrm>
            <a:off x="7371817" y="7965061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D712221-71F2-8543-9001-BE3DB6D1CE68}"/>
              </a:ext>
            </a:extLst>
          </p:cNvPr>
          <p:cNvSpPr/>
          <p:nvPr/>
        </p:nvSpPr>
        <p:spPr>
          <a:xfrm>
            <a:off x="6842375" y="927134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6CF6F97-F2CE-4A4C-B1B1-228BFD7C6929}"/>
              </a:ext>
            </a:extLst>
          </p:cNvPr>
          <p:cNvSpPr/>
          <p:nvPr/>
        </p:nvSpPr>
        <p:spPr>
          <a:xfrm>
            <a:off x="3368841" y="7924483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7698A78-2415-4640-A882-6C2200F32F47}"/>
              </a:ext>
            </a:extLst>
          </p:cNvPr>
          <p:cNvSpPr/>
          <p:nvPr/>
        </p:nvSpPr>
        <p:spPr>
          <a:xfrm>
            <a:off x="10211997" y="816298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53F99A-9CD4-1845-A200-A7C5C45CA0D9}"/>
              </a:ext>
            </a:extLst>
          </p:cNvPr>
          <p:cNvCxnSpPr/>
          <p:nvPr/>
        </p:nvCxnSpPr>
        <p:spPr>
          <a:xfrm flipV="1">
            <a:off x="5373796" y="7313894"/>
            <a:ext cx="1128153" cy="10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/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blipFill>
                <a:blip r:embed="rId3"/>
                <a:stretch>
                  <a:fillRect l="-152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/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D470519-57DB-D946-8554-BA760CFA2DA1}"/>
              </a:ext>
            </a:extLst>
          </p:cNvPr>
          <p:cNvCxnSpPr>
            <a:cxnSpLocks/>
          </p:cNvCxnSpPr>
          <p:nvPr/>
        </p:nvCxnSpPr>
        <p:spPr>
          <a:xfrm>
            <a:off x="7155450" y="7262054"/>
            <a:ext cx="1525617" cy="59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/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/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3398BF59-0D07-E548-9F88-F0F56807A7B1}"/>
              </a:ext>
            </a:extLst>
          </p:cNvPr>
          <p:cNvSpPr txBox="1"/>
          <p:nvPr/>
        </p:nvSpPr>
        <p:spPr>
          <a:xfrm>
            <a:off x="6200110" y="662336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A400FC-6073-464B-B2DC-41EBFFFD1BE5}"/>
              </a:ext>
            </a:extLst>
          </p:cNvPr>
          <p:cNvSpPr txBox="1"/>
          <p:nvPr/>
        </p:nvSpPr>
        <p:spPr>
          <a:xfrm>
            <a:off x="9083846" y="7479579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F73CD9-2843-0E4D-AAAA-DC4268989A66}"/>
              </a:ext>
            </a:extLst>
          </p:cNvPr>
          <p:cNvSpPr txBox="1"/>
          <p:nvPr/>
        </p:nvSpPr>
        <p:spPr>
          <a:xfrm>
            <a:off x="6428710" y="9701606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CBBDC8F-755C-A04B-9FF1-933DB6F6FFFE}"/>
              </a:ext>
            </a:extLst>
          </p:cNvPr>
          <p:cNvSpPr/>
          <p:nvPr/>
        </p:nvSpPr>
        <p:spPr>
          <a:xfrm>
            <a:off x="3695414" y="9436608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475E23C-1A9E-5745-935D-119FE0FE0337}"/>
              </a:ext>
            </a:extLst>
          </p:cNvPr>
          <p:cNvCxnSpPr/>
          <p:nvPr/>
        </p:nvCxnSpPr>
        <p:spPr>
          <a:xfrm>
            <a:off x="4301053" y="8846408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AC61C34-9FA7-A144-8A4C-6483D102A53F}"/>
              </a:ext>
            </a:extLst>
          </p:cNvPr>
          <p:cNvSpPr/>
          <p:nvPr/>
        </p:nvSpPr>
        <p:spPr>
          <a:xfrm>
            <a:off x="2668875" y="8902012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5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341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FCFEE-0E5F-AE40-A4B2-76FB58C0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第七章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2B284-A45A-3B4D-8B5F-B01CAB47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354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1B536D-98F1-9F46-A4F2-F4B8D410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0" y="300951"/>
            <a:ext cx="7861300" cy="5232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策略实施点</a:t>
            </a:r>
            <a:r>
              <a:rPr kumimoji="1" lang="en-US" altLang="zh-CN" sz="1600" b="1" dirty="0"/>
              <a:t>PEP</a:t>
            </a:r>
            <a:endParaRPr kumimoji="1" lang="zh-CN" altLang="en-US" sz="16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策略决策点</a:t>
            </a:r>
            <a:r>
              <a:rPr kumimoji="1" lang="en-US" altLang="zh-CN" sz="1600" b="1" dirty="0"/>
              <a:t>PDP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策略管理点</a:t>
            </a:r>
            <a:r>
              <a:rPr kumimoji="1" lang="en-US" altLang="zh-CN" sz="1600" b="1" dirty="0"/>
              <a:t>PAP</a:t>
            </a:r>
            <a:endParaRPr kumimoji="1" lang="zh-CN" altLang="en-US" sz="1600" b="1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Picture 1" descr="page4image39596224">
            <a:extLst>
              <a:ext uri="{FF2B5EF4-FFF2-40B4-BE49-F238E27FC236}">
                <a16:creationId xmlns:a16="http://schemas.microsoft.com/office/drawing/2014/main" id="{17C0A37E-723B-D642-A301-E6506B5A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659" y="322078"/>
            <a:ext cx="4557800" cy="39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02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925A6-1358-8A41-A2CF-6710EAFD23B5}"/>
              </a:ext>
            </a:extLst>
          </p:cNvPr>
          <p:cNvSpPr/>
          <p:nvPr/>
        </p:nvSpPr>
        <p:spPr>
          <a:xfrm>
            <a:off x="2970866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572F08-6ED3-7F4C-81F1-077369399396}"/>
              </a:ext>
            </a:extLst>
          </p:cNvPr>
          <p:cNvSpPr/>
          <p:nvPr/>
        </p:nvSpPr>
        <p:spPr>
          <a:xfrm>
            <a:off x="6747317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EC7FF-65FE-224F-831B-7950717EDC92}"/>
              </a:ext>
            </a:extLst>
          </p:cNvPr>
          <p:cNvSpPr/>
          <p:nvPr/>
        </p:nvSpPr>
        <p:spPr>
          <a:xfrm>
            <a:off x="10214659" y="6433160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72C54-A383-C648-A409-0F133A279BAC}"/>
              </a:ext>
            </a:extLst>
          </p:cNvPr>
          <p:cNvSpPr/>
          <p:nvPr/>
        </p:nvSpPr>
        <p:spPr>
          <a:xfrm>
            <a:off x="674731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策略决策点</a:t>
            </a:r>
            <a:r>
              <a:rPr kumimoji="1" lang="en-US" altLang="zh-CN" sz="1600" b="1" dirty="0"/>
              <a:t>PDP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373819-8C48-0241-B377-0EEBF351E44A}"/>
              </a:ext>
            </a:extLst>
          </p:cNvPr>
          <p:cNvSpPr/>
          <p:nvPr/>
        </p:nvSpPr>
        <p:spPr>
          <a:xfrm>
            <a:off x="10214659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属性权威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08222-30EA-2846-8163-49B832B59796}"/>
              </a:ext>
            </a:extLst>
          </p:cNvPr>
          <p:cNvSpPr/>
          <p:nvPr/>
        </p:nvSpPr>
        <p:spPr>
          <a:xfrm>
            <a:off x="2970866" y="9539247"/>
            <a:ext cx="1749227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策略管理点</a:t>
            </a:r>
            <a:r>
              <a:rPr kumimoji="1" lang="en-US" altLang="zh-CN" sz="1600" b="1" dirty="0"/>
              <a:t>PAP</a:t>
            </a:r>
            <a:endParaRPr kumimoji="1" lang="zh-CN" altLang="en-US" sz="1600" b="1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E9DEF0-D727-334E-A5E3-8BC5B0FB453E}"/>
              </a:ext>
            </a:extLst>
          </p:cNvPr>
          <p:cNvCxnSpPr>
            <a:cxnSpLocks/>
          </p:cNvCxnSpPr>
          <p:nvPr/>
        </p:nvCxnSpPr>
        <p:spPr>
          <a:xfrm>
            <a:off x="4720093" y="6646179"/>
            <a:ext cx="20272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11A5A8-63D0-3D47-8343-88B192F99980}"/>
              </a:ext>
            </a:extLst>
          </p:cNvPr>
          <p:cNvSpPr txBox="1"/>
          <p:nvPr/>
        </p:nvSpPr>
        <p:spPr>
          <a:xfrm>
            <a:off x="5065893" y="61989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访问请求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354945-EB9C-D441-95AA-28B4C2F6C506}"/>
              </a:ext>
            </a:extLst>
          </p:cNvPr>
          <p:cNvCxnSpPr>
            <a:cxnSpLocks/>
          </p:cNvCxnSpPr>
          <p:nvPr/>
        </p:nvCxnSpPr>
        <p:spPr>
          <a:xfrm flipV="1">
            <a:off x="8496543" y="6802212"/>
            <a:ext cx="1718116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7F989-1C6C-2543-8F35-3E73242BEFD1}"/>
              </a:ext>
            </a:extLst>
          </p:cNvPr>
          <p:cNvSpPr txBox="1"/>
          <p:nvPr/>
        </p:nvSpPr>
        <p:spPr>
          <a:xfrm>
            <a:off x="8687790" y="639343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访问资源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3E12AC9-3D62-AD49-B247-9ECCBD788974}"/>
              </a:ext>
            </a:extLst>
          </p:cNvPr>
          <p:cNvCxnSpPr>
            <a:cxnSpLocks/>
          </p:cNvCxnSpPr>
          <p:nvPr/>
        </p:nvCxnSpPr>
        <p:spPr>
          <a:xfrm>
            <a:off x="7460825" y="7171266"/>
            <a:ext cx="0" cy="23679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2AC87E7-806A-434C-9C6B-2EC518583B2D}"/>
              </a:ext>
            </a:extLst>
          </p:cNvPr>
          <p:cNvCxnSpPr>
            <a:cxnSpLocks/>
          </p:cNvCxnSpPr>
          <p:nvPr/>
        </p:nvCxnSpPr>
        <p:spPr>
          <a:xfrm>
            <a:off x="7809866" y="7171266"/>
            <a:ext cx="0" cy="236798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D91707-CBD8-0143-9B44-396928E11F89}"/>
              </a:ext>
            </a:extLst>
          </p:cNvPr>
          <p:cNvCxnSpPr>
            <a:cxnSpLocks/>
          </p:cNvCxnSpPr>
          <p:nvPr/>
        </p:nvCxnSpPr>
        <p:spPr>
          <a:xfrm>
            <a:off x="8496543" y="6960378"/>
            <a:ext cx="2802346" cy="25750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B649DD-530A-0748-9F4E-300AC6B2801E}"/>
              </a:ext>
            </a:extLst>
          </p:cNvPr>
          <p:cNvSpPr txBox="1"/>
          <p:nvPr/>
        </p:nvSpPr>
        <p:spPr>
          <a:xfrm>
            <a:off x="5065893" y="6986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请求回应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DE3D4E-55EC-7243-8055-22D66192DB2A}"/>
              </a:ext>
            </a:extLst>
          </p:cNvPr>
          <p:cNvCxnSpPr>
            <a:cxnSpLocks/>
          </p:cNvCxnSpPr>
          <p:nvPr/>
        </p:nvCxnSpPr>
        <p:spPr>
          <a:xfrm>
            <a:off x="4720093" y="6908723"/>
            <a:ext cx="2027223" cy="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E80ADF-E641-F943-8DD0-303E69AF9DBA}"/>
              </a:ext>
            </a:extLst>
          </p:cNvPr>
          <p:cNvSpPr txBox="1"/>
          <p:nvPr/>
        </p:nvSpPr>
        <p:spPr>
          <a:xfrm>
            <a:off x="9758342" y="782908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属性请求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CFD78CB-625A-004E-9F6A-D34EB961DD02}"/>
              </a:ext>
            </a:extLst>
          </p:cNvPr>
          <p:cNvCxnSpPr>
            <a:cxnSpLocks/>
          </p:cNvCxnSpPr>
          <p:nvPr/>
        </p:nvCxnSpPr>
        <p:spPr>
          <a:xfrm>
            <a:off x="8379038" y="7207055"/>
            <a:ext cx="2510000" cy="232842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3C8D97-E8ED-0A4F-8FBC-A9FD4682B2D0}"/>
              </a:ext>
            </a:extLst>
          </p:cNvPr>
          <p:cNvSpPr txBox="1"/>
          <p:nvPr/>
        </p:nvSpPr>
        <p:spPr>
          <a:xfrm>
            <a:off x="8842867" y="872309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属性回应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92464B-7DCC-3C49-A866-F835E494CC2C}"/>
              </a:ext>
            </a:extLst>
          </p:cNvPr>
          <p:cNvSpPr txBox="1"/>
          <p:nvPr/>
        </p:nvSpPr>
        <p:spPr>
          <a:xfrm>
            <a:off x="6091020" y="7997869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带属性的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访问请求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23CD1B-9371-E24C-BB6A-9543A7154FCA}"/>
              </a:ext>
            </a:extLst>
          </p:cNvPr>
          <p:cNvSpPr txBox="1"/>
          <p:nvPr/>
        </p:nvSpPr>
        <p:spPr>
          <a:xfrm>
            <a:off x="7848819" y="7997869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访问请</a:t>
            </a:r>
            <a:endParaRPr kumimoji="1" lang="en-US" altLang="zh-CN" dirty="0"/>
          </a:p>
          <a:p>
            <a:r>
              <a:rPr kumimoji="1" lang="zh-CN" altLang="en-US" dirty="0"/>
              <a:t>求回应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9F8C872-A7D1-B04E-B7E8-85C9996352BB}"/>
              </a:ext>
            </a:extLst>
          </p:cNvPr>
          <p:cNvCxnSpPr>
            <a:cxnSpLocks/>
          </p:cNvCxnSpPr>
          <p:nvPr/>
        </p:nvCxnSpPr>
        <p:spPr>
          <a:xfrm>
            <a:off x="4720093" y="9798017"/>
            <a:ext cx="2027223" cy="1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1B7A29D-8BBB-904E-9A50-14BCC0B36B2D}"/>
              </a:ext>
            </a:extLst>
          </p:cNvPr>
          <p:cNvSpPr txBox="1"/>
          <p:nvPr/>
        </p:nvSpPr>
        <p:spPr>
          <a:xfrm>
            <a:off x="4829349" y="93508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访问策略查询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74230F-D9D6-AB4E-9B0D-CC727ED20A1C}"/>
              </a:ext>
            </a:extLst>
          </p:cNvPr>
          <p:cNvSpPr txBox="1"/>
          <p:nvPr/>
        </p:nvSpPr>
        <p:spPr>
          <a:xfrm>
            <a:off x="4829349" y="101384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访问策略回应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732D057-9890-9F4F-8469-1F9BF50E7D66}"/>
              </a:ext>
            </a:extLst>
          </p:cNvPr>
          <p:cNvCxnSpPr>
            <a:cxnSpLocks/>
          </p:cNvCxnSpPr>
          <p:nvPr/>
        </p:nvCxnSpPr>
        <p:spPr>
          <a:xfrm>
            <a:off x="4720093" y="10060560"/>
            <a:ext cx="2027223" cy="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437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09A835-30FF-BE4C-8F60-EB1CEC358FE6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47E91-0247-464F-B085-20124F4F8182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授权接受地址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029BC5-7ADA-6543-AB0D-7207FF854FA8}"/>
              </a:ext>
            </a:extLst>
          </p:cNvPr>
          <p:cNvSpPr/>
          <p:nvPr/>
        </p:nvSpPr>
        <p:spPr>
          <a:xfrm>
            <a:off x="2738393" y="4814338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名称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86EE33-EAE9-5449-9123-CCABA6051AA0}"/>
              </a:ext>
            </a:extLst>
          </p:cNvPr>
          <p:cNvSpPr/>
          <p:nvPr/>
        </p:nvSpPr>
        <p:spPr>
          <a:xfrm>
            <a:off x="4786574" y="4814338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有效期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E4FE2F-3A08-514E-8D42-17C1AEE94B9B}"/>
              </a:ext>
            </a:extLst>
          </p:cNvPr>
          <p:cNvSpPr/>
          <p:nvPr/>
        </p:nvSpPr>
        <p:spPr>
          <a:xfrm>
            <a:off x="2738393" y="5552444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名称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4BB0B4-AB9E-BE41-8F37-68E1BB44A0B6}"/>
              </a:ext>
            </a:extLst>
          </p:cNvPr>
          <p:cNvSpPr/>
          <p:nvPr/>
        </p:nvSpPr>
        <p:spPr>
          <a:xfrm>
            <a:off x="4786574" y="5552444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授权属性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有效期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2858E7-B54D-9B40-954C-7CFC6E23F5AD}"/>
              </a:ext>
            </a:extLst>
          </p:cNvPr>
          <p:cNvSpPr/>
          <p:nvPr/>
        </p:nvSpPr>
        <p:spPr>
          <a:xfrm>
            <a:off x="2738392" y="6290550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52C365-1639-2049-A6C6-F0B45A78267A}"/>
              </a:ext>
            </a:extLst>
          </p:cNvPr>
          <p:cNvSpPr/>
          <p:nvPr/>
        </p:nvSpPr>
        <p:spPr>
          <a:xfrm>
            <a:off x="4786573" y="6290550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5F1868-7013-3445-B195-43F3FACFA1DB}"/>
              </a:ext>
            </a:extLst>
          </p:cNvPr>
          <p:cNvSpPr/>
          <p:nvPr/>
        </p:nvSpPr>
        <p:spPr>
          <a:xfrm>
            <a:off x="2738392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授权来源地址签名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3667C1-DD61-184A-BEA7-BF8736E99FEB}"/>
              </a:ext>
            </a:extLst>
          </p:cNvPr>
          <p:cNvSpPr/>
          <p:nvPr/>
        </p:nvSpPr>
        <p:spPr>
          <a:xfrm>
            <a:off x="8957697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操作来源地址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D877FB-4C0E-2C44-AEB8-7A85F9A5F2C3}"/>
              </a:ext>
            </a:extLst>
          </p:cNvPr>
          <p:cNvSpPr/>
          <p:nvPr/>
        </p:nvSpPr>
        <p:spPr>
          <a:xfrm>
            <a:off x="8957697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授权接受地址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F8A6FA-0DA4-8E48-A795-991CB023882A}"/>
              </a:ext>
            </a:extLst>
          </p:cNvPr>
          <p:cNvSpPr/>
          <p:nvPr/>
        </p:nvSpPr>
        <p:spPr>
          <a:xfrm>
            <a:off x="8957697" y="4814338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对应资源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09A839-3A94-2148-9D10-D226F957747A}"/>
              </a:ext>
            </a:extLst>
          </p:cNvPr>
          <p:cNvSpPr/>
          <p:nvPr/>
        </p:nvSpPr>
        <p:spPr>
          <a:xfrm>
            <a:off x="11005878" y="4814338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类型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C9FD00-92E5-854F-A07C-DFD6D88FAB22}"/>
              </a:ext>
            </a:extLst>
          </p:cNvPr>
          <p:cNvSpPr/>
          <p:nvPr/>
        </p:nvSpPr>
        <p:spPr>
          <a:xfrm>
            <a:off x="8957697" y="5552444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对应资源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CFFC98-D4E4-E646-884C-911D2B7B10AE}"/>
              </a:ext>
            </a:extLst>
          </p:cNvPr>
          <p:cNvSpPr/>
          <p:nvPr/>
        </p:nvSpPr>
        <p:spPr>
          <a:xfrm>
            <a:off x="11005878" y="5552444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操作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类型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D44BA6-8D7C-8D49-9D29-1CB5D5B484F1}"/>
              </a:ext>
            </a:extLst>
          </p:cNvPr>
          <p:cNvSpPr/>
          <p:nvPr/>
        </p:nvSpPr>
        <p:spPr>
          <a:xfrm>
            <a:off x="8957696" y="6290550"/>
            <a:ext cx="204818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649AE3-6F1F-5E44-8D3B-7D3A9CBB7602}"/>
              </a:ext>
            </a:extLst>
          </p:cNvPr>
          <p:cNvSpPr/>
          <p:nvPr/>
        </p:nvSpPr>
        <p:spPr>
          <a:xfrm>
            <a:off x="11005877" y="6290550"/>
            <a:ext cx="204817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b="1" dirty="0"/>
              <a:t>… …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107AB0-7F82-614A-9DE4-3765E1EF6C99}"/>
              </a:ext>
            </a:extLst>
          </p:cNvPr>
          <p:cNvSpPr/>
          <p:nvPr/>
        </p:nvSpPr>
        <p:spPr>
          <a:xfrm>
            <a:off x="8957696" y="702865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授权来源地址签名</a:t>
            </a:r>
          </a:p>
        </p:txBody>
      </p:sp>
    </p:spTree>
    <p:extLst>
      <p:ext uri="{BB962C8B-B14F-4D97-AF65-F5344CB8AC3E}">
        <p14:creationId xmlns:p14="http://schemas.microsoft.com/office/powerpoint/2010/main" val="2370771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73image20706720">
            <a:extLst>
              <a:ext uri="{FF2B5EF4-FFF2-40B4-BE49-F238E27FC236}">
                <a16:creationId xmlns:a16="http://schemas.microsoft.com/office/drawing/2014/main" id="{504065B7-8F0C-454A-BE6C-63605BFD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8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69DF5FA-FC9A-174B-8FED-365FD38ECBA9}"/>
              </a:ext>
            </a:extLst>
          </p:cNvPr>
          <p:cNvSpPr/>
          <p:nvPr/>
        </p:nvSpPr>
        <p:spPr>
          <a:xfrm>
            <a:off x="912692" y="4897806"/>
            <a:ext cx="2486266" cy="3579128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D9C363-2F48-EF46-91E8-AB73FC865990}"/>
              </a:ext>
            </a:extLst>
          </p:cNvPr>
          <p:cNvSpPr/>
          <p:nvPr/>
        </p:nvSpPr>
        <p:spPr>
          <a:xfrm>
            <a:off x="1301975" y="7418582"/>
            <a:ext cx="170770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947C3-2972-FC40-970B-FA2D0983500E}"/>
              </a:ext>
            </a:extLst>
          </p:cNvPr>
          <p:cNvSpPr/>
          <p:nvPr/>
        </p:nvSpPr>
        <p:spPr>
          <a:xfrm>
            <a:off x="1289667" y="6297172"/>
            <a:ext cx="1707700" cy="69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243AB8-A7EC-3B47-B087-A7CFA2736ED2}"/>
              </a:ext>
            </a:extLst>
          </p:cNvPr>
          <p:cNvSpPr txBox="1"/>
          <p:nvPr/>
        </p:nvSpPr>
        <p:spPr>
          <a:xfrm>
            <a:off x="1717243" y="43832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9569AFE-9066-524F-A830-829203247EA5}"/>
              </a:ext>
            </a:extLst>
          </p:cNvPr>
          <p:cNvSpPr/>
          <p:nvPr/>
        </p:nvSpPr>
        <p:spPr>
          <a:xfrm>
            <a:off x="4271315" y="4897806"/>
            <a:ext cx="8090017" cy="3579128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E71AD8-08C7-2A4A-8A49-DE79A0EEC4D3}"/>
              </a:ext>
            </a:extLst>
          </p:cNvPr>
          <p:cNvSpPr txBox="1"/>
          <p:nvPr/>
        </p:nvSpPr>
        <p:spPr>
          <a:xfrm>
            <a:off x="7877741" y="43832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区块链节点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55E9680-0BA5-F248-89D5-F6F9953E6D8E}"/>
              </a:ext>
            </a:extLst>
          </p:cNvPr>
          <p:cNvSpPr/>
          <p:nvPr/>
        </p:nvSpPr>
        <p:spPr>
          <a:xfrm>
            <a:off x="4653666" y="5761661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5A9924-9753-3749-9426-5356427B64C7}"/>
              </a:ext>
            </a:extLst>
          </p:cNvPr>
          <p:cNvSpPr txBox="1"/>
          <p:nvPr/>
        </p:nvSpPr>
        <p:spPr>
          <a:xfrm>
            <a:off x="5679343" y="51650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授权服务器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18F50CB-F580-D84C-9781-5F4EFF90F8EA}"/>
              </a:ext>
            </a:extLst>
          </p:cNvPr>
          <p:cNvSpPr/>
          <p:nvPr/>
        </p:nvSpPr>
        <p:spPr>
          <a:xfrm>
            <a:off x="8545566" y="5761661"/>
            <a:ext cx="3465575" cy="2453868"/>
          </a:xfrm>
          <a:prstGeom prst="roundRect">
            <a:avLst>
              <a:gd name="adj" fmla="val 3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6C3C04-D582-AC4B-8D37-1B3CD6BD2EB6}"/>
              </a:ext>
            </a:extLst>
          </p:cNvPr>
          <p:cNvSpPr txBox="1"/>
          <p:nvPr/>
        </p:nvSpPr>
        <p:spPr>
          <a:xfrm>
            <a:off x="9608939" y="51511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资源服务器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91F014-43F1-BA40-A0E2-70F09B896120}"/>
              </a:ext>
            </a:extLst>
          </p:cNvPr>
          <p:cNvSpPr/>
          <p:nvPr/>
        </p:nvSpPr>
        <p:spPr>
          <a:xfrm>
            <a:off x="8760954" y="6079226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70BF59-ABB0-5A44-B67E-451B39D8F24E}"/>
              </a:ext>
            </a:extLst>
          </p:cNvPr>
          <p:cNvSpPr/>
          <p:nvPr/>
        </p:nvSpPr>
        <p:spPr>
          <a:xfrm>
            <a:off x="4921296" y="7196396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F74DF8-6FF0-9347-B97F-8B2FCA5DA921}"/>
              </a:ext>
            </a:extLst>
          </p:cNvPr>
          <p:cNvSpPr/>
          <p:nvPr/>
        </p:nvSpPr>
        <p:spPr>
          <a:xfrm>
            <a:off x="4907507" y="6074802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84FB3B-71B4-0B43-93A3-97B62F4D1521}"/>
              </a:ext>
            </a:extLst>
          </p:cNvPr>
          <p:cNvSpPr/>
          <p:nvPr/>
        </p:nvSpPr>
        <p:spPr>
          <a:xfrm>
            <a:off x="6704406" y="6074802"/>
            <a:ext cx="117770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区块链调用模块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E2547F6-D195-DC42-87A8-EE81C8E34A81}"/>
              </a:ext>
            </a:extLst>
          </p:cNvPr>
          <p:cNvSpPr/>
          <p:nvPr/>
        </p:nvSpPr>
        <p:spPr>
          <a:xfrm>
            <a:off x="9829903" y="8806026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59E21A5-21AA-2440-9130-B42F88CA52E3}"/>
              </a:ext>
            </a:extLst>
          </p:cNvPr>
          <p:cNvSpPr/>
          <p:nvPr/>
        </p:nvSpPr>
        <p:spPr>
          <a:xfrm>
            <a:off x="6151707" y="11064313"/>
            <a:ext cx="2523649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C060846-889C-E240-AA1B-95CB15E1F31F}"/>
              </a:ext>
            </a:extLst>
          </p:cNvPr>
          <p:cNvSpPr/>
          <p:nvPr/>
        </p:nvSpPr>
        <p:spPr>
          <a:xfrm>
            <a:off x="880533" y="8806026"/>
            <a:ext cx="2518425" cy="1348366"/>
          </a:xfrm>
          <a:prstGeom prst="roundRect">
            <a:avLst>
              <a:gd name="adj" fmla="val 9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区块链节点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5AA63BE-A5D3-2E45-9719-4F905EB8807B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>
            <a:off x="3398958" y="7909409"/>
            <a:ext cx="2111193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637A450-7A02-234C-A688-93C8C786FB78}"/>
              </a:ext>
            </a:extLst>
          </p:cNvPr>
          <p:cNvCxnSpPr>
            <a:cxnSpLocks/>
            <a:stCxn id="22" idx="2"/>
            <a:endCxn id="25" idx="1"/>
          </p:cNvCxnSpPr>
          <p:nvPr/>
        </p:nvCxnSpPr>
        <p:spPr>
          <a:xfrm>
            <a:off x="5510151" y="7909409"/>
            <a:ext cx="4319752" cy="15708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B4ED6DF-EE31-5646-BA78-0AD597B693D3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3398958" y="9480209"/>
            <a:ext cx="4014574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83560BE-9D6A-E144-8201-DF34DD1496C2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7413532" y="9480209"/>
            <a:ext cx="2416371" cy="15841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3A1E05F-150A-E745-B54B-DD813658E3A2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3398958" y="9480209"/>
            <a:ext cx="6430945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F1EE0AE-5F63-5D4B-82B6-BFCEACFD425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H="1" flipV="1">
            <a:off x="5510151" y="7909409"/>
            <a:ext cx="1903381" cy="3154904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1D8975D-DCDE-C543-A805-D813DF73999B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>
            <a:off x="2997367" y="6431309"/>
            <a:ext cx="1910140" cy="215681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54D4E3DC-5FFE-934E-BB8C-B26D92800A69}"/>
              </a:ext>
            </a:extLst>
          </p:cNvPr>
          <p:cNvSpPr/>
          <p:nvPr/>
        </p:nvSpPr>
        <p:spPr>
          <a:xfrm>
            <a:off x="6718515" y="7200625"/>
            <a:ext cx="117771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24016DD-124C-7040-81FC-3C0785308DF3}"/>
              </a:ext>
            </a:extLst>
          </p:cNvPr>
          <p:cNvCxnSpPr>
            <a:cxnSpLocks/>
            <a:stCxn id="24" idx="2"/>
            <a:endCxn id="60" idx="0"/>
          </p:cNvCxnSpPr>
          <p:nvPr/>
        </p:nvCxnSpPr>
        <p:spPr>
          <a:xfrm>
            <a:off x="7293261" y="6787815"/>
            <a:ext cx="14109" cy="41281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37201B0-159B-894B-A734-F82D3E5AB86F}"/>
              </a:ext>
            </a:extLst>
          </p:cNvPr>
          <p:cNvCxnSpPr>
            <a:cxnSpLocks/>
            <a:stCxn id="21" idx="1"/>
            <a:endCxn id="24" idx="3"/>
          </p:cNvCxnSpPr>
          <p:nvPr/>
        </p:nvCxnSpPr>
        <p:spPr>
          <a:xfrm flipH="1" flipV="1">
            <a:off x="7882115" y="6431309"/>
            <a:ext cx="878839" cy="890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C3123581-ECCF-2847-8906-122C1B7C2476}"/>
              </a:ext>
            </a:extLst>
          </p:cNvPr>
          <p:cNvSpPr/>
          <p:nvPr/>
        </p:nvSpPr>
        <p:spPr>
          <a:xfrm>
            <a:off x="10595072" y="6072494"/>
            <a:ext cx="1180649" cy="730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C4D0D91-9E5A-7841-920E-EFCDD2F1DD29}"/>
              </a:ext>
            </a:extLst>
          </p:cNvPr>
          <p:cNvSpPr/>
          <p:nvPr/>
        </p:nvSpPr>
        <p:spPr>
          <a:xfrm>
            <a:off x="10603564" y="7197524"/>
            <a:ext cx="118064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模块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C9E2633-ED7D-6241-A1DE-18E1987E72EA}"/>
              </a:ext>
            </a:extLst>
          </p:cNvPr>
          <p:cNvSpPr/>
          <p:nvPr/>
        </p:nvSpPr>
        <p:spPr>
          <a:xfrm>
            <a:off x="1318055" y="5136295"/>
            <a:ext cx="170770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用户交互界面</a:t>
            </a: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5E92928E-06FD-7841-BBC5-87726E52B5C9}"/>
              </a:ext>
            </a:extLst>
          </p:cNvPr>
          <p:cNvCxnSpPr>
            <a:cxnSpLocks/>
            <a:stCxn id="133" idx="2"/>
            <a:endCxn id="140" idx="0"/>
          </p:cNvCxnSpPr>
          <p:nvPr/>
        </p:nvCxnSpPr>
        <p:spPr>
          <a:xfrm>
            <a:off x="11185397" y="6803006"/>
            <a:ext cx="8492" cy="394518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95795E22-FB4A-4E4D-985C-3BC7E1F1B496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085216" y="6431309"/>
            <a:ext cx="619190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5473DF2A-94DC-2E4A-809F-DFE3680CAF84}"/>
              </a:ext>
            </a:extLst>
          </p:cNvPr>
          <p:cNvCxnSpPr>
            <a:cxnSpLocks/>
          </p:cNvCxnSpPr>
          <p:nvPr/>
        </p:nvCxnSpPr>
        <p:spPr>
          <a:xfrm flipH="1">
            <a:off x="6107377" y="6772314"/>
            <a:ext cx="592976" cy="45978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D2DEB54C-6F6E-844F-837C-0BA8555AB197}"/>
              </a:ext>
            </a:extLst>
          </p:cNvPr>
          <p:cNvCxnSpPr>
            <a:cxnSpLocks/>
            <a:stCxn id="133" idx="1"/>
            <a:endCxn id="21" idx="3"/>
          </p:cNvCxnSpPr>
          <p:nvPr/>
        </p:nvCxnSpPr>
        <p:spPr>
          <a:xfrm flipH="1">
            <a:off x="9946965" y="6437750"/>
            <a:ext cx="648107" cy="2459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矩形 180">
            <a:extLst>
              <a:ext uri="{FF2B5EF4-FFF2-40B4-BE49-F238E27FC236}">
                <a16:creationId xmlns:a16="http://schemas.microsoft.com/office/drawing/2014/main" id="{2A9D8513-D14D-A242-9DD6-7F7109D184BE}"/>
              </a:ext>
            </a:extLst>
          </p:cNvPr>
          <p:cNvSpPr/>
          <p:nvPr/>
        </p:nvSpPr>
        <p:spPr>
          <a:xfrm>
            <a:off x="8768582" y="7203086"/>
            <a:ext cx="1186011" cy="7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88F63110-37A5-1049-A0EF-B89A21A3A45F}"/>
              </a:ext>
            </a:extLst>
          </p:cNvPr>
          <p:cNvCxnSpPr>
            <a:cxnSpLocks/>
            <a:stCxn id="21" idx="2"/>
            <a:endCxn id="181" idx="0"/>
          </p:cNvCxnSpPr>
          <p:nvPr/>
        </p:nvCxnSpPr>
        <p:spPr>
          <a:xfrm>
            <a:off x="9353960" y="6801191"/>
            <a:ext cx="7628" cy="40189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C8891C08-89B0-8C46-99DA-55C2C8283C2E}"/>
              </a:ext>
            </a:extLst>
          </p:cNvPr>
          <p:cNvCxnSpPr>
            <a:cxnSpLocks/>
          </p:cNvCxnSpPr>
          <p:nvPr/>
        </p:nvCxnSpPr>
        <p:spPr>
          <a:xfrm>
            <a:off x="2203934" y="5849308"/>
            <a:ext cx="0" cy="438528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63D2CA33-09C6-5249-BA20-7481BB14CB32}"/>
              </a:ext>
            </a:extLst>
          </p:cNvPr>
          <p:cNvCxnSpPr>
            <a:cxnSpLocks/>
          </p:cNvCxnSpPr>
          <p:nvPr/>
        </p:nvCxnSpPr>
        <p:spPr>
          <a:xfrm>
            <a:off x="2203934" y="6973116"/>
            <a:ext cx="0" cy="438528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1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B9F6CF0-E80B-A845-A885-98460DB013EF}"/>
              </a:ext>
            </a:extLst>
          </p:cNvPr>
          <p:cNvSpPr/>
          <p:nvPr/>
        </p:nvSpPr>
        <p:spPr>
          <a:xfrm>
            <a:off x="2266122" y="2263918"/>
            <a:ext cx="6533321" cy="4943061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901C02-8F55-FE49-96CE-F95C0CCC9A42}"/>
              </a:ext>
            </a:extLst>
          </p:cNvPr>
          <p:cNvSpPr/>
          <p:nvPr/>
        </p:nvSpPr>
        <p:spPr>
          <a:xfrm>
            <a:off x="2709665" y="6185292"/>
            <a:ext cx="5541699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本地存储模块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957C91-9E78-4043-9F5B-881164E0D8BF}"/>
              </a:ext>
            </a:extLst>
          </p:cNvPr>
          <p:cNvSpPr/>
          <p:nvPr/>
        </p:nvSpPr>
        <p:spPr>
          <a:xfrm>
            <a:off x="2709665" y="272300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服务器接口模块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373110-BAB3-3C47-988A-A79E2E2C1410}"/>
              </a:ext>
            </a:extLst>
          </p:cNvPr>
          <p:cNvSpPr/>
          <p:nvPr/>
        </p:nvSpPr>
        <p:spPr>
          <a:xfrm>
            <a:off x="5889964" y="2715810"/>
            <a:ext cx="2361400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用户交互界面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C1180-B0A6-2A4F-A358-7A20E83B4787}"/>
              </a:ext>
            </a:extLst>
          </p:cNvPr>
          <p:cNvSpPr/>
          <p:nvPr/>
        </p:nvSpPr>
        <p:spPr>
          <a:xfrm>
            <a:off x="2709440" y="4563023"/>
            <a:ext cx="3293570" cy="7130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处理模块</a:t>
            </a:r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4F2DF258-28E1-8D4C-A247-3B36E80E5AAE}"/>
              </a:ext>
            </a:extLst>
          </p:cNvPr>
          <p:cNvSpPr/>
          <p:nvPr/>
        </p:nvSpPr>
        <p:spPr>
          <a:xfrm>
            <a:off x="7345920" y="3802036"/>
            <a:ext cx="265044" cy="22349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下箭头 11">
            <a:extLst>
              <a:ext uri="{FF2B5EF4-FFF2-40B4-BE49-F238E27FC236}">
                <a16:creationId xmlns:a16="http://schemas.microsoft.com/office/drawing/2014/main" id="{E436B68C-C8CC-484C-90DE-1CC087BD091A}"/>
              </a:ext>
            </a:extLst>
          </p:cNvPr>
          <p:cNvSpPr/>
          <p:nvPr/>
        </p:nvSpPr>
        <p:spPr>
          <a:xfrm>
            <a:off x="4221821" y="5334867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F146E553-7543-1846-8638-8C17D568AAC3}"/>
              </a:ext>
            </a:extLst>
          </p:cNvPr>
          <p:cNvSpPr/>
          <p:nvPr/>
        </p:nvSpPr>
        <p:spPr>
          <a:xfrm>
            <a:off x="3757843" y="3704105"/>
            <a:ext cx="265044" cy="713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下箭头 15">
            <a:extLst>
              <a:ext uri="{FF2B5EF4-FFF2-40B4-BE49-F238E27FC236}">
                <a16:creationId xmlns:a16="http://schemas.microsoft.com/office/drawing/2014/main" id="{6F8BBFAD-76E5-4941-8FA2-EC572E18C375}"/>
              </a:ext>
            </a:extLst>
          </p:cNvPr>
          <p:cNvSpPr/>
          <p:nvPr/>
        </p:nvSpPr>
        <p:spPr>
          <a:xfrm rot="2864409">
            <a:off x="5551681" y="3725056"/>
            <a:ext cx="307706" cy="7955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47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区块链存储模块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客户端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接口模块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核心处理模块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共识模块</a:t>
            </a: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22C677B6-26E6-C748-BF94-277CD2A0A3A8}"/>
              </a:ext>
            </a:extLst>
          </p:cNvPr>
          <p:cNvSpPr/>
          <p:nvPr/>
        </p:nvSpPr>
        <p:spPr>
          <a:xfrm>
            <a:off x="7158624" y="3802036"/>
            <a:ext cx="265044" cy="14991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5135" y="2496192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 rot="2605486">
            <a:off x="5359624" y="3403280"/>
            <a:ext cx="300017" cy="23186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991608" y="246139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传输客户端</a:t>
            </a:r>
            <a:endParaRPr kumimoji="1" lang="en-US" altLang="zh-CN" sz="1400" dirty="0"/>
          </a:p>
          <a:p>
            <a:r>
              <a:rPr kumimoji="1" lang="zh-CN" altLang="en-US" sz="1400" dirty="0"/>
              <a:t>请求及回应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46FB14-BD84-0244-901A-183401B37451}"/>
              </a:ext>
            </a:extLst>
          </p:cNvPr>
          <p:cNvSpPr txBox="1"/>
          <p:nvPr/>
        </p:nvSpPr>
        <p:spPr>
          <a:xfrm>
            <a:off x="3001359" y="409441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将新区块数据发送给共识模块，</a:t>
            </a:r>
            <a:endParaRPr kumimoji="1" lang="en-US" altLang="zh-CN" sz="1400" dirty="0"/>
          </a:p>
          <a:p>
            <a:r>
              <a:rPr kumimoji="1" lang="zh-CN" altLang="en-US" sz="1400" dirty="0"/>
              <a:t>并根据共识结果处理区块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D1F94E-C2AB-0B4E-A788-0141A6B80337}"/>
              </a:ext>
            </a:extLst>
          </p:cNvPr>
          <p:cNvSpPr txBox="1"/>
          <p:nvPr/>
        </p:nvSpPr>
        <p:spPr>
          <a:xfrm>
            <a:off x="7417563" y="430097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访问并更新</a:t>
            </a:r>
            <a:endParaRPr kumimoji="1" lang="en-US" altLang="zh-CN" sz="1400" dirty="0"/>
          </a:p>
          <a:p>
            <a:r>
              <a:rPr kumimoji="1" lang="zh-CN" altLang="en-US" sz="1400" dirty="0"/>
              <a:t>存储数据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EA52443-EF4C-3941-96E3-A2A5DBAF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"/>
            <a:ext cx="15792450" cy="140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2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94843D-80D9-D949-81B1-51B9C5B373B6}"/>
              </a:ext>
            </a:extLst>
          </p:cNvPr>
          <p:cNvSpPr/>
          <p:nvPr/>
        </p:nvSpPr>
        <p:spPr>
          <a:xfrm>
            <a:off x="2266122" y="2263918"/>
            <a:ext cx="6533321" cy="4495697"/>
          </a:xfrm>
          <a:prstGeom prst="roundRect">
            <a:avLst>
              <a:gd name="adj" fmla="val 7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7C6CDB-A756-C844-93A6-9930A98D8A4E}"/>
              </a:ext>
            </a:extLst>
          </p:cNvPr>
          <p:cNvSpPr/>
          <p:nvPr/>
        </p:nvSpPr>
        <p:spPr>
          <a:xfrm>
            <a:off x="633093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数据库模块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87C57-BEEF-1A41-93BB-E721CCC9BC6D}"/>
              </a:ext>
            </a:extLst>
          </p:cNvPr>
          <p:cNvSpPr/>
          <p:nvPr/>
        </p:nvSpPr>
        <p:spPr>
          <a:xfrm>
            <a:off x="2709440" y="272300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策略决策模块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02DEB7-C23D-F446-BEC0-77719299DCA9}"/>
              </a:ext>
            </a:extLst>
          </p:cNvPr>
          <p:cNvSpPr/>
          <p:nvPr/>
        </p:nvSpPr>
        <p:spPr>
          <a:xfrm>
            <a:off x="6330930" y="2715810"/>
            <a:ext cx="1920433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策略实施模块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644B6A-9838-9544-9F80-B45E15724945}"/>
              </a:ext>
            </a:extLst>
          </p:cNvPr>
          <p:cNvSpPr/>
          <p:nvPr/>
        </p:nvSpPr>
        <p:spPr>
          <a:xfrm>
            <a:off x="2709440" y="5514875"/>
            <a:ext cx="1920434" cy="872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/>
              <a:t>策略管理模块</a:t>
            </a:r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80231AB5-D9C3-9445-93B2-886B2BE11993}"/>
              </a:ext>
            </a:extLst>
          </p:cNvPr>
          <p:cNvSpPr/>
          <p:nvPr/>
        </p:nvSpPr>
        <p:spPr>
          <a:xfrm rot="5400000">
            <a:off x="5358153" y="2496094"/>
            <a:ext cx="244497" cy="12912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103BA003-B4C6-5E47-94EB-B1E474423F96}"/>
              </a:ext>
            </a:extLst>
          </p:cNvPr>
          <p:cNvSpPr/>
          <p:nvPr/>
        </p:nvSpPr>
        <p:spPr>
          <a:xfrm>
            <a:off x="3537133" y="3709939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D4F963-06A2-F44F-87AB-9EF4AD5C9A22}"/>
              </a:ext>
            </a:extLst>
          </p:cNvPr>
          <p:cNvSpPr txBox="1"/>
          <p:nvPr/>
        </p:nvSpPr>
        <p:spPr>
          <a:xfrm>
            <a:off x="4612215" y="2559246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策略实施模块根据决策模</a:t>
            </a:r>
            <a:endParaRPr kumimoji="1" lang="en-US" altLang="zh-CN" sz="1100" dirty="0"/>
          </a:p>
          <a:p>
            <a:r>
              <a:rPr kumimoji="1" lang="zh-CN" altLang="en-US" sz="1100" dirty="0"/>
              <a:t>块的判断对请求进行处理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823A6-0E3B-554B-92D4-8C01585B7536}"/>
              </a:ext>
            </a:extLst>
          </p:cNvPr>
          <p:cNvSpPr txBox="1"/>
          <p:nvPr/>
        </p:nvSpPr>
        <p:spPr>
          <a:xfrm>
            <a:off x="3873338" y="4211684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策略管理模块根据策</a:t>
            </a:r>
            <a:endParaRPr kumimoji="1" lang="en-US" altLang="zh-CN" sz="1100" dirty="0"/>
          </a:p>
          <a:p>
            <a:r>
              <a:rPr kumimoji="1" lang="zh-CN" altLang="en-US" sz="1100" dirty="0"/>
              <a:t>略决策模块的请求返</a:t>
            </a:r>
            <a:endParaRPr kumimoji="1" lang="en-US" altLang="zh-CN" sz="1100" dirty="0"/>
          </a:p>
          <a:p>
            <a:r>
              <a:rPr kumimoji="1" lang="zh-CN" altLang="en-US" sz="1100" dirty="0"/>
              <a:t>回属性访问控制策略</a:t>
            </a:r>
            <a:endParaRPr kumimoji="1" lang="en-US" altLang="zh-CN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6AFEC9-3A9E-BE4D-BEFE-182AF85D349A}"/>
              </a:ext>
            </a:extLst>
          </p:cNvPr>
          <p:cNvSpPr txBox="1"/>
          <p:nvPr/>
        </p:nvSpPr>
        <p:spPr>
          <a:xfrm>
            <a:off x="7118031" y="4211684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策略实施模块对数</a:t>
            </a:r>
            <a:endParaRPr kumimoji="1" lang="en-US" altLang="zh-CN" sz="1100" dirty="0"/>
          </a:p>
          <a:p>
            <a:r>
              <a:rPr kumimoji="1" lang="zh-CN" altLang="en-US" sz="1100" dirty="0"/>
              <a:t>据库模块进行资源</a:t>
            </a:r>
            <a:endParaRPr kumimoji="1" lang="en-US" altLang="zh-CN" sz="1100" dirty="0"/>
          </a:p>
          <a:p>
            <a:r>
              <a:rPr kumimoji="1" lang="zh-CN" altLang="en-US" sz="1100" dirty="0"/>
              <a:t>访问更新等操作</a:t>
            </a:r>
            <a:endParaRPr kumimoji="1" lang="en-US" altLang="zh-CN" sz="1100" dirty="0"/>
          </a:p>
        </p:txBody>
      </p:sp>
      <p:sp>
        <p:nvSpPr>
          <p:cNvPr id="20" name="上下箭头 19">
            <a:extLst>
              <a:ext uri="{FF2B5EF4-FFF2-40B4-BE49-F238E27FC236}">
                <a16:creationId xmlns:a16="http://schemas.microsoft.com/office/drawing/2014/main" id="{F0BAE6DF-D462-4F49-AFC2-BB3442C19717}"/>
              </a:ext>
            </a:extLst>
          </p:cNvPr>
          <p:cNvSpPr/>
          <p:nvPr/>
        </p:nvSpPr>
        <p:spPr>
          <a:xfrm>
            <a:off x="6852986" y="3703862"/>
            <a:ext cx="265045" cy="16955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3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FCAD35-D1DC-6341-8D69-7F6A5637684F}"/>
              </a:ext>
            </a:extLst>
          </p:cNvPr>
          <p:cNvSpPr/>
          <p:nvPr/>
        </p:nvSpPr>
        <p:spPr>
          <a:xfrm>
            <a:off x="2738393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COMMIT</a:t>
            </a:r>
            <a:endParaRPr kumimoji="1" lang="zh-CN" altLang="en-US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8F9E2-FB13-184B-AD43-7FE3F727881F}"/>
              </a:ext>
            </a:extLst>
          </p:cNvPr>
          <p:cNvSpPr/>
          <p:nvPr/>
        </p:nvSpPr>
        <p:spPr>
          <a:xfrm>
            <a:off x="2738393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392346-EF48-9D4B-BB96-72E0D4A52AC8}"/>
              </a:ext>
            </a:extLst>
          </p:cNvPr>
          <p:cNvSpPr/>
          <p:nvPr/>
        </p:nvSpPr>
        <p:spPr>
          <a:xfrm>
            <a:off x="2738392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B5F9D3-10D1-2142-A0CA-8C4773FAEF39}"/>
              </a:ext>
            </a:extLst>
          </p:cNvPr>
          <p:cNvSpPr/>
          <p:nvPr/>
        </p:nvSpPr>
        <p:spPr>
          <a:xfrm>
            <a:off x="2738393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AC4089-77BD-8547-9467-EAEAD6C79DB8}"/>
              </a:ext>
            </a:extLst>
          </p:cNvPr>
          <p:cNvSpPr/>
          <p:nvPr/>
        </p:nvSpPr>
        <p:spPr>
          <a:xfrm>
            <a:off x="2738392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942E2-2D22-8645-AC5A-DF321C16A0E1}"/>
              </a:ext>
            </a:extLst>
          </p:cNvPr>
          <p:cNvSpPr/>
          <p:nvPr/>
        </p:nvSpPr>
        <p:spPr>
          <a:xfrm>
            <a:off x="7606726" y="3338126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PRE-PREPARE</a:t>
            </a:r>
            <a:endParaRPr kumimoji="1" lang="zh-CN" altLang="en-US" sz="1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7D4B4A-2644-D34E-9182-31E7C166C030}"/>
              </a:ext>
            </a:extLst>
          </p:cNvPr>
          <p:cNvSpPr/>
          <p:nvPr/>
        </p:nvSpPr>
        <p:spPr>
          <a:xfrm>
            <a:off x="7606726" y="4076232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AA23C8-D012-BB44-8E9C-69F699E59289}"/>
              </a:ext>
            </a:extLst>
          </p:cNvPr>
          <p:cNvSpPr/>
          <p:nvPr/>
        </p:nvSpPr>
        <p:spPr>
          <a:xfrm>
            <a:off x="7606725" y="4814338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82FAFF-B667-3242-8F49-9C0EB7A1EAA5}"/>
              </a:ext>
            </a:extLst>
          </p:cNvPr>
          <p:cNvSpPr/>
          <p:nvPr/>
        </p:nvSpPr>
        <p:spPr>
          <a:xfrm>
            <a:off x="7606726" y="5552444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区块数据：</a:t>
            </a:r>
            <a:r>
              <a:rPr kumimoji="1" lang="en-US" altLang="zh-CN" sz="1600" b="1" dirty="0"/>
              <a:t>block_json</a:t>
            </a:r>
            <a:endParaRPr kumimoji="1" lang="zh-CN" altLang="en-US" sz="16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BC7F10-9B00-B34E-B257-8FD9772616F3}"/>
              </a:ext>
            </a:extLst>
          </p:cNvPr>
          <p:cNvSpPr/>
          <p:nvPr/>
        </p:nvSpPr>
        <p:spPr>
          <a:xfrm>
            <a:off x="7606725" y="6290550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866EE3-AB36-094D-8589-EE9728453BCA}"/>
              </a:ext>
            </a:extLst>
          </p:cNvPr>
          <p:cNvSpPr/>
          <p:nvPr/>
        </p:nvSpPr>
        <p:spPr>
          <a:xfrm>
            <a:off x="7606724" y="776676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PREPARE</a:t>
            </a:r>
            <a:endParaRPr kumimoji="1" lang="zh-CN" altLang="en-US" sz="16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5ED1BD-5F12-9541-9768-73E58DAEB3EB}"/>
              </a:ext>
            </a:extLst>
          </p:cNvPr>
          <p:cNvSpPr/>
          <p:nvPr/>
        </p:nvSpPr>
        <p:spPr>
          <a:xfrm>
            <a:off x="7606724" y="850486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612038-BB60-894C-B91F-301686E10F2F}"/>
              </a:ext>
            </a:extLst>
          </p:cNvPr>
          <p:cNvSpPr/>
          <p:nvPr/>
        </p:nvSpPr>
        <p:spPr>
          <a:xfrm>
            <a:off x="7606723" y="9242975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9B341F-A63A-0847-A093-D457E557250C}"/>
              </a:ext>
            </a:extLst>
          </p:cNvPr>
          <p:cNvSpPr/>
          <p:nvPr/>
        </p:nvSpPr>
        <p:spPr>
          <a:xfrm>
            <a:off x="7606724" y="9981081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8E85DB-616A-374F-8E68-AA1B656474FA}"/>
              </a:ext>
            </a:extLst>
          </p:cNvPr>
          <p:cNvSpPr/>
          <p:nvPr/>
        </p:nvSpPr>
        <p:spPr>
          <a:xfrm>
            <a:off x="7606723" y="10719187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0978FA-D1C2-9B4B-A828-C8454D36826E}"/>
              </a:ext>
            </a:extLst>
          </p:cNvPr>
          <p:cNvSpPr/>
          <p:nvPr/>
        </p:nvSpPr>
        <p:spPr>
          <a:xfrm>
            <a:off x="2738393" y="7778799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消息编码：</a:t>
            </a:r>
            <a:r>
              <a:rPr kumimoji="1" lang="en-US" altLang="zh-CN" sz="1600" b="1" dirty="0"/>
              <a:t>VIEW_CHANGE</a:t>
            </a:r>
            <a:endParaRPr kumimoji="1" lang="zh-CN" altLang="en-US" sz="16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BAFDB2-5035-8642-B5A8-C5D4078F7E99}"/>
              </a:ext>
            </a:extLst>
          </p:cNvPr>
          <p:cNvSpPr/>
          <p:nvPr/>
        </p:nvSpPr>
        <p:spPr>
          <a:xfrm>
            <a:off x="2738393" y="8516905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发送节点编号：</a:t>
            </a:r>
            <a:r>
              <a:rPr kumimoji="1" lang="en-US" altLang="zh-CN" sz="1600" b="1" dirty="0"/>
              <a:t>i</a:t>
            </a:r>
            <a:endParaRPr kumimoji="1" lang="zh-CN" altLang="en-US" sz="16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127801-62AB-AB48-BD62-8FEEDA984D64}"/>
              </a:ext>
            </a:extLst>
          </p:cNvPr>
          <p:cNvSpPr/>
          <p:nvPr/>
        </p:nvSpPr>
        <p:spPr>
          <a:xfrm>
            <a:off x="2738392" y="9255011"/>
            <a:ext cx="4096359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当前视图编号：</a:t>
            </a:r>
            <a:r>
              <a:rPr kumimoji="1" lang="en-US" altLang="zh-CN" sz="1600" b="1" dirty="0"/>
              <a:t>v</a:t>
            </a:r>
            <a:endParaRPr kumimoji="1" lang="zh-CN" altLang="en-US" sz="16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B0CF89-A656-414E-BBDB-472558FCA343}"/>
              </a:ext>
            </a:extLst>
          </p:cNvPr>
          <p:cNvSpPr/>
          <p:nvPr/>
        </p:nvSpPr>
        <p:spPr>
          <a:xfrm>
            <a:off x="2738393" y="9993117"/>
            <a:ext cx="4096358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更新视图编号：</a:t>
            </a:r>
            <a:r>
              <a:rPr kumimoji="1" lang="en-US" altLang="zh-CN" sz="1600" b="1" dirty="0"/>
              <a:t>v’</a:t>
            </a:r>
            <a:endParaRPr kumimoji="1" lang="zh-CN" altLang="en-US" sz="16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FE1E2C-A080-BA46-BF17-B30830D41526}"/>
              </a:ext>
            </a:extLst>
          </p:cNvPr>
          <p:cNvSpPr/>
          <p:nvPr/>
        </p:nvSpPr>
        <p:spPr>
          <a:xfrm>
            <a:off x="2738392" y="1073122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区块哈希值：</a:t>
            </a:r>
            <a:r>
              <a:rPr kumimoji="1" lang="en-US" altLang="zh-CN" sz="1600" b="1" dirty="0"/>
              <a:t>hash</a:t>
            </a:r>
            <a:endParaRPr kumimoji="1" lang="zh-CN" altLang="en-US" sz="16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A9B459-09DD-1A42-83D1-A7DF8D3FE642}"/>
              </a:ext>
            </a:extLst>
          </p:cNvPr>
          <p:cNvSpPr/>
          <p:nvPr/>
        </p:nvSpPr>
        <p:spPr>
          <a:xfrm>
            <a:off x="2738391" y="11457293"/>
            <a:ext cx="4096360" cy="738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/>
              <a:t>发送节点签名：</a:t>
            </a:r>
            <a:r>
              <a:rPr kumimoji="1" lang="en-US" altLang="zh-CN" sz="1600" b="1" dirty="0"/>
              <a:t>sig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7166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0D9CCEB-5927-A74F-A897-EB374D4B44B6}"/>
              </a:ext>
            </a:extLst>
          </p:cNvPr>
          <p:cNvCxnSpPr>
            <a:cxnSpLocks/>
          </p:cNvCxnSpPr>
          <p:nvPr/>
        </p:nvCxnSpPr>
        <p:spPr>
          <a:xfrm flipV="1">
            <a:off x="531753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49B0DC5-8D3B-7A45-94BB-EC9618884A44}"/>
              </a:ext>
            </a:extLst>
          </p:cNvPr>
          <p:cNvCxnSpPr>
            <a:cxnSpLocks/>
          </p:cNvCxnSpPr>
          <p:nvPr/>
        </p:nvCxnSpPr>
        <p:spPr>
          <a:xfrm flipH="1" flipV="1">
            <a:off x="3020783" y="3404141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C90591-B744-9141-B034-FD632909224F}"/>
              </a:ext>
            </a:extLst>
          </p:cNvPr>
          <p:cNvGrpSpPr/>
          <p:nvPr/>
        </p:nvGrpSpPr>
        <p:grpSpPr>
          <a:xfrm>
            <a:off x="727750" y="4260554"/>
            <a:ext cx="3128625" cy="771604"/>
            <a:chOff x="2605536" y="4048282"/>
            <a:chExt cx="3128625" cy="771604"/>
          </a:xfrm>
        </p:grpSpPr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5697B964-71FD-664B-B04E-E12E36557034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9B4B2F-203E-2240-9BBF-CF80F73B66BD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975D70-F9B4-4B4B-A519-C0AA3A2F848B}"/>
              </a:ext>
            </a:extLst>
          </p:cNvPr>
          <p:cNvGrpSpPr/>
          <p:nvPr/>
        </p:nvGrpSpPr>
        <p:grpSpPr>
          <a:xfrm>
            <a:off x="764064" y="3205119"/>
            <a:ext cx="2256717" cy="755774"/>
            <a:chOff x="2605536" y="4048282"/>
            <a:chExt cx="2256717" cy="755774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7F6D13EB-8585-F545-9AC6-6B79E28696D4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D972AD6-AB69-CA4B-9F7E-9E2766B29A49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EF7187A-F72A-CF4F-9899-11C578332DCA}"/>
              </a:ext>
            </a:extLst>
          </p:cNvPr>
          <p:cNvGrpSpPr/>
          <p:nvPr/>
        </p:nvGrpSpPr>
        <p:grpSpPr>
          <a:xfrm>
            <a:off x="727750" y="5506817"/>
            <a:ext cx="4016818" cy="771604"/>
            <a:chOff x="2605536" y="4048282"/>
            <a:chExt cx="4016818" cy="771604"/>
          </a:xfrm>
        </p:grpSpPr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E9AE715F-6D60-E24C-B68E-F89833FA8161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E260CC-26FF-E44D-8ACF-E9F6F64A721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93E888-1428-CC4A-9ABC-24F5A40B2C30}"/>
              </a:ext>
            </a:extLst>
          </p:cNvPr>
          <p:cNvGrpSpPr/>
          <p:nvPr/>
        </p:nvGrpSpPr>
        <p:grpSpPr>
          <a:xfrm>
            <a:off x="727750" y="6743082"/>
            <a:ext cx="5636731" cy="771604"/>
            <a:chOff x="2605536" y="4048282"/>
            <a:chExt cx="5636731" cy="771604"/>
          </a:xfrm>
        </p:grpSpPr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8C6153E7-DEC0-8F4A-A943-DEB46B8ACD24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957780C-6374-D848-840A-BAF6A29410C9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9301948-81BD-CF41-B24B-D433D1369C90}"/>
              </a:ext>
            </a:extLst>
          </p:cNvPr>
          <p:cNvSpPr txBox="1"/>
          <p:nvPr/>
        </p:nvSpPr>
        <p:spPr>
          <a:xfrm>
            <a:off x="3705213" y="3235038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44FD060-2991-8A4E-9549-23CDC4C01F39}"/>
              </a:ext>
            </a:extLst>
          </p:cNvPr>
          <p:cNvGrpSpPr/>
          <p:nvPr/>
        </p:nvGrpSpPr>
        <p:grpSpPr>
          <a:xfrm>
            <a:off x="4251521" y="3535217"/>
            <a:ext cx="1374107" cy="1342753"/>
            <a:chOff x="4373441" y="3565697"/>
            <a:chExt cx="1374107" cy="134275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2592ADA-B47F-9C40-BD15-E7D55D6CC3D3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2765363F-D727-2C45-8850-6618696ABB95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空心弧 62">
                <a:extLst>
                  <a:ext uri="{FF2B5EF4-FFF2-40B4-BE49-F238E27FC236}">
                    <a16:creationId xmlns:a16="http://schemas.microsoft.com/office/drawing/2014/main" id="{17DCB466-983D-284B-8D4D-14FB6905546B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右箭头 65">
              <a:extLst>
                <a:ext uri="{FF2B5EF4-FFF2-40B4-BE49-F238E27FC236}">
                  <a16:creationId xmlns:a16="http://schemas.microsoft.com/office/drawing/2014/main" id="{AEEDF032-B6A5-B44A-9490-50CED84AA67E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4550366-589F-774E-B600-ADA710535271}"/>
              </a:ext>
            </a:extLst>
          </p:cNvPr>
          <p:cNvCxnSpPr>
            <a:cxnSpLocks/>
          </p:cNvCxnSpPr>
          <p:nvPr/>
        </p:nvCxnSpPr>
        <p:spPr>
          <a:xfrm flipV="1">
            <a:off x="6568690" y="3154020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1C97C308-CD45-DF4C-ABB8-608F114FF244}"/>
              </a:ext>
            </a:extLst>
          </p:cNvPr>
          <p:cNvCxnSpPr>
            <a:cxnSpLocks/>
          </p:cNvCxnSpPr>
          <p:nvPr/>
        </p:nvCxnSpPr>
        <p:spPr>
          <a:xfrm flipH="1" flipV="1">
            <a:off x="9242053" y="3420692"/>
            <a:ext cx="2256715" cy="30271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0C4B043-F128-F149-ACC3-B8D4F428D584}"/>
              </a:ext>
            </a:extLst>
          </p:cNvPr>
          <p:cNvGrpSpPr/>
          <p:nvPr/>
        </p:nvGrpSpPr>
        <p:grpSpPr>
          <a:xfrm>
            <a:off x="6949020" y="4277105"/>
            <a:ext cx="3128625" cy="771604"/>
            <a:chOff x="2605536" y="4048282"/>
            <a:chExt cx="3128625" cy="771604"/>
          </a:xfrm>
        </p:grpSpPr>
        <p:sp>
          <p:nvSpPr>
            <p:cNvPr id="113" name="右箭头 112">
              <a:extLst>
                <a:ext uri="{FF2B5EF4-FFF2-40B4-BE49-F238E27FC236}">
                  <a16:creationId xmlns:a16="http://schemas.microsoft.com/office/drawing/2014/main" id="{ACD676E5-4DC4-4142-B552-3BF8975B89DA}"/>
                </a:ext>
              </a:extLst>
            </p:cNvPr>
            <p:cNvSpPr/>
            <p:nvPr/>
          </p:nvSpPr>
          <p:spPr>
            <a:xfrm>
              <a:off x="2605536" y="4434724"/>
              <a:ext cx="3128625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193A799E-9EBF-2640-9949-0DD0F601E8A9}"/>
                </a:ext>
              </a:extLst>
            </p:cNvPr>
            <p:cNvSpPr txBox="1"/>
            <p:nvPr/>
          </p:nvSpPr>
          <p:spPr>
            <a:xfrm>
              <a:off x="2605536" y="404828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BlockPassTimer: 1.5s</a:t>
              </a:r>
              <a:endParaRPr kumimoji="1" lang="zh-CN" altLang="en-US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BAE073-45CA-BC4C-88A9-31EC0FEA065C}"/>
              </a:ext>
            </a:extLst>
          </p:cNvPr>
          <p:cNvGrpSpPr/>
          <p:nvPr/>
        </p:nvGrpSpPr>
        <p:grpSpPr>
          <a:xfrm>
            <a:off x="6985334" y="3221670"/>
            <a:ext cx="2256717" cy="755774"/>
            <a:chOff x="2605536" y="4048282"/>
            <a:chExt cx="2256717" cy="755774"/>
          </a:xfrm>
        </p:grpSpPr>
        <p:sp>
          <p:nvSpPr>
            <p:cNvPr id="116" name="右箭头 115">
              <a:extLst>
                <a:ext uri="{FF2B5EF4-FFF2-40B4-BE49-F238E27FC236}">
                  <a16:creationId xmlns:a16="http://schemas.microsoft.com/office/drawing/2014/main" id="{2B4AAB6A-98D7-3140-AC6E-4AC15C4D291B}"/>
                </a:ext>
              </a:extLst>
            </p:cNvPr>
            <p:cNvSpPr/>
            <p:nvPr/>
          </p:nvSpPr>
          <p:spPr>
            <a:xfrm>
              <a:off x="2605536" y="4434724"/>
              <a:ext cx="225671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EB388F2-A22F-6B4C-9581-DB88EA44048F}"/>
                </a:ext>
              </a:extLst>
            </p:cNvPr>
            <p:cNvSpPr txBox="1"/>
            <p:nvPr/>
          </p:nvSpPr>
          <p:spPr>
            <a:xfrm>
              <a:off x="2605536" y="4048282"/>
              <a:ext cx="21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NullRequestTimer: 1s</a:t>
              </a:r>
              <a:endParaRPr kumimoji="1" lang="zh-CN" altLang="en-US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33BF25-AE75-F34F-A87F-CAAA7547BA10}"/>
              </a:ext>
            </a:extLst>
          </p:cNvPr>
          <p:cNvGrpSpPr/>
          <p:nvPr/>
        </p:nvGrpSpPr>
        <p:grpSpPr>
          <a:xfrm>
            <a:off x="6949020" y="5523368"/>
            <a:ext cx="4016818" cy="771604"/>
            <a:chOff x="2605536" y="4048282"/>
            <a:chExt cx="4016818" cy="771604"/>
          </a:xfrm>
        </p:grpSpPr>
        <p:sp>
          <p:nvSpPr>
            <p:cNvPr id="119" name="右箭头 118">
              <a:extLst>
                <a:ext uri="{FF2B5EF4-FFF2-40B4-BE49-F238E27FC236}">
                  <a16:creationId xmlns:a16="http://schemas.microsoft.com/office/drawing/2014/main" id="{B9A89133-649C-3341-AA8E-AB013A5428E9}"/>
                </a:ext>
              </a:extLst>
            </p:cNvPr>
            <p:cNvSpPr/>
            <p:nvPr/>
          </p:nvSpPr>
          <p:spPr>
            <a:xfrm>
              <a:off x="2605536" y="4434724"/>
              <a:ext cx="4016818" cy="3851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90B75219-6E74-554C-9D4B-358883A1775A}"/>
                </a:ext>
              </a:extLst>
            </p:cNvPr>
            <p:cNvSpPr txBox="1"/>
            <p:nvPr/>
          </p:nvSpPr>
          <p:spPr>
            <a:xfrm>
              <a:off x="2605536" y="4048282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ViewChangeTimer: 60s</a:t>
              </a:r>
              <a:endParaRPr kumimoji="1"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7F9FBB8-D19B-BE40-9065-F30B18DB786D}"/>
              </a:ext>
            </a:extLst>
          </p:cNvPr>
          <p:cNvGrpSpPr/>
          <p:nvPr/>
        </p:nvGrpSpPr>
        <p:grpSpPr>
          <a:xfrm>
            <a:off x="6949020" y="6759633"/>
            <a:ext cx="5636731" cy="771604"/>
            <a:chOff x="2605536" y="4048282"/>
            <a:chExt cx="5636731" cy="771604"/>
          </a:xfrm>
        </p:grpSpPr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0F8BC5A2-58E9-694F-8D6F-799A47E502AA}"/>
                </a:ext>
              </a:extLst>
            </p:cNvPr>
            <p:cNvSpPr/>
            <p:nvPr/>
          </p:nvSpPr>
          <p:spPr>
            <a:xfrm>
              <a:off x="2605536" y="4434723"/>
              <a:ext cx="5636731" cy="385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CCF2D9-FB57-C74B-AB64-9E87A11C92F2}"/>
                </a:ext>
              </a:extLst>
            </p:cNvPr>
            <p:cNvSpPr txBox="1"/>
            <p:nvPr/>
          </p:nvSpPr>
          <p:spPr>
            <a:xfrm>
              <a:off x="2605536" y="4048282"/>
              <a:ext cx="198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NewBlockTimer: 2s</a:t>
              </a:r>
              <a:endParaRPr kumimoji="1" lang="zh-CN" altLang="en-US" dirty="0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8F0C71D-06EB-124B-811E-EB6391675578}"/>
              </a:ext>
            </a:extLst>
          </p:cNvPr>
          <p:cNvSpPr txBox="1"/>
          <p:nvPr/>
        </p:nvSpPr>
        <p:spPr>
          <a:xfrm>
            <a:off x="9926483" y="3251589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ViewChangeResendTimer</a:t>
            </a:r>
            <a:endParaRPr kumimoji="1" lang="zh-CN" altLang="en-US" dirty="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361790C-2E5F-0444-8994-CF3755705356}"/>
              </a:ext>
            </a:extLst>
          </p:cNvPr>
          <p:cNvGrpSpPr/>
          <p:nvPr/>
        </p:nvGrpSpPr>
        <p:grpSpPr>
          <a:xfrm>
            <a:off x="10472791" y="3551768"/>
            <a:ext cx="1374107" cy="1342753"/>
            <a:chOff x="4373441" y="3565697"/>
            <a:chExt cx="1374107" cy="1342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387E035B-8223-C44D-9FD8-914541ABB351}"/>
                </a:ext>
              </a:extLst>
            </p:cNvPr>
            <p:cNvGrpSpPr/>
            <p:nvPr/>
          </p:nvGrpSpPr>
          <p:grpSpPr>
            <a:xfrm rot="9947459">
              <a:off x="4373441" y="3565697"/>
              <a:ext cx="1342753" cy="1342753"/>
              <a:chOff x="5441715" y="4620061"/>
              <a:chExt cx="1342753" cy="1342753"/>
            </a:xfrm>
          </p:grpSpPr>
          <p:sp>
            <p:nvSpPr>
              <p:cNvPr id="128" name="空心弧 127">
                <a:extLst>
                  <a:ext uri="{FF2B5EF4-FFF2-40B4-BE49-F238E27FC236}">
                    <a16:creationId xmlns:a16="http://schemas.microsoft.com/office/drawing/2014/main" id="{F136523D-797F-C542-AF21-91BE1668A886}"/>
                  </a:ext>
                </a:extLst>
              </p:cNvPr>
              <p:cNvSpPr/>
              <p:nvPr/>
            </p:nvSpPr>
            <p:spPr>
              <a:xfrm>
                <a:off x="5441715" y="4655579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空心弧 128">
                <a:extLst>
                  <a:ext uri="{FF2B5EF4-FFF2-40B4-BE49-F238E27FC236}">
                    <a16:creationId xmlns:a16="http://schemas.microsoft.com/office/drawing/2014/main" id="{08F29EC0-7872-8746-8837-9E8E810F11BF}"/>
                  </a:ext>
                </a:extLst>
              </p:cNvPr>
              <p:cNvSpPr/>
              <p:nvPr/>
            </p:nvSpPr>
            <p:spPr>
              <a:xfrm rot="3299472">
                <a:off x="5472500" y="4668306"/>
                <a:ext cx="1342753" cy="1246263"/>
              </a:xfrm>
              <a:prstGeom prst="blockArc">
                <a:avLst>
                  <a:gd name="adj1" fmla="val 10800000"/>
                  <a:gd name="adj2" fmla="val 112273"/>
                  <a:gd name="adj3" fmla="val 1642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右箭头 126">
              <a:extLst>
                <a:ext uri="{FF2B5EF4-FFF2-40B4-BE49-F238E27FC236}">
                  <a16:creationId xmlns:a16="http://schemas.microsoft.com/office/drawing/2014/main" id="{18FA7219-751E-0F4B-99E7-0D831EFD7EFA}"/>
                </a:ext>
              </a:extLst>
            </p:cNvPr>
            <p:cNvSpPr/>
            <p:nvPr/>
          </p:nvSpPr>
          <p:spPr>
            <a:xfrm rot="15192109">
              <a:off x="5285717" y="3730845"/>
              <a:ext cx="526318" cy="39734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698532B4-0761-334A-9962-6DC3708CAFFB}"/>
              </a:ext>
            </a:extLst>
          </p:cNvPr>
          <p:cNvCxnSpPr>
            <a:cxnSpLocks/>
          </p:cNvCxnSpPr>
          <p:nvPr/>
        </p:nvCxnSpPr>
        <p:spPr>
          <a:xfrm flipV="1">
            <a:off x="12789960" y="3170571"/>
            <a:ext cx="0" cy="4472766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0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47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79243A-E14C-154D-A7AF-6DB3D2F0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500852"/>
            <a:ext cx="1264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314229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5827522" y="766317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99141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999141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7447268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237465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28070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4189268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99141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995AA23-F023-8847-92D5-A1A0FF0DD3CA}"/>
              </a:ext>
            </a:extLst>
          </p:cNvPr>
          <p:cNvSpPr/>
          <p:nvPr/>
        </p:nvSpPr>
        <p:spPr>
          <a:xfrm>
            <a:off x="7465776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52D70E-2A87-3D46-B37C-B5760C7BD6A4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6BAB5-4E0D-694D-9E57-5D34C9C6A7E3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122647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9C349BF-0F2F-A74D-979F-9A3B81E238A2}"/>
              </a:ext>
            </a:extLst>
          </p:cNvPr>
          <p:cNvCxnSpPr>
            <a:cxnSpLocks/>
          </p:cNvCxnSpPr>
          <p:nvPr/>
        </p:nvCxnSpPr>
        <p:spPr>
          <a:xfrm>
            <a:off x="3009900" y="5828428"/>
            <a:ext cx="1485900" cy="103273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1989BB-D0FB-AA49-8B1F-847AA5B2D620}"/>
              </a:ext>
            </a:extLst>
          </p:cNvPr>
          <p:cNvCxnSpPr>
            <a:cxnSpLocks/>
          </p:cNvCxnSpPr>
          <p:nvPr/>
        </p:nvCxnSpPr>
        <p:spPr>
          <a:xfrm>
            <a:off x="2685871" y="686116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663D5D1-975E-C24D-9CFC-C687422B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1" y="1864189"/>
            <a:ext cx="5029200" cy="28067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AD43D1C-0747-0D45-AB32-13AE0EF35762}"/>
              </a:ext>
            </a:extLst>
          </p:cNvPr>
          <p:cNvCxnSpPr>
            <a:cxnSpLocks/>
          </p:cNvCxnSpPr>
          <p:nvPr/>
        </p:nvCxnSpPr>
        <p:spPr>
          <a:xfrm>
            <a:off x="2685871" y="790232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3FD254-6CA2-6D4C-A450-EE80BE399B7C}"/>
              </a:ext>
            </a:extLst>
          </p:cNvPr>
          <p:cNvCxnSpPr>
            <a:cxnSpLocks/>
          </p:cNvCxnSpPr>
          <p:nvPr/>
        </p:nvCxnSpPr>
        <p:spPr>
          <a:xfrm>
            <a:off x="2685871" y="894348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8D46C51-188E-C045-9984-AA55B252AA0F}"/>
              </a:ext>
            </a:extLst>
          </p:cNvPr>
          <p:cNvCxnSpPr>
            <a:cxnSpLocks/>
          </p:cNvCxnSpPr>
          <p:nvPr/>
        </p:nvCxnSpPr>
        <p:spPr>
          <a:xfrm>
            <a:off x="2685871" y="998464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3F9E1F5-909E-7A42-A02B-27BD13460004}"/>
              </a:ext>
            </a:extLst>
          </p:cNvPr>
          <p:cNvCxnSpPr>
            <a:cxnSpLocks/>
          </p:cNvCxnSpPr>
          <p:nvPr/>
        </p:nvCxnSpPr>
        <p:spPr>
          <a:xfrm>
            <a:off x="2685870" y="5820002"/>
            <a:ext cx="10409027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CBEA6-79B0-E54A-BC87-B6874D03315B}"/>
              </a:ext>
            </a:extLst>
          </p:cNvPr>
          <p:cNvSpPr txBox="1"/>
          <p:nvPr/>
        </p:nvSpPr>
        <p:spPr>
          <a:xfrm>
            <a:off x="3199785" y="5284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请求阶段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B1958-3B97-D74F-ACD5-7D4836B14F08}"/>
              </a:ext>
            </a:extLst>
          </p:cNvPr>
          <p:cNvSpPr txBox="1"/>
          <p:nvPr/>
        </p:nvSpPr>
        <p:spPr>
          <a:xfrm>
            <a:off x="5023313" y="5284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预准备阶段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1E09F-140C-7641-ABBD-84EA4730FD90}"/>
              </a:ext>
            </a:extLst>
          </p:cNvPr>
          <p:cNvSpPr txBox="1"/>
          <p:nvPr/>
        </p:nvSpPr>
        <p:spPr>
          <a:xfrm>
            <a:off x="6908438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准备阶段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CB4C64-7853-5345-9514-CF6957DF9B3A}"/>
              </a:ext>
            </a:extLst>
          </p:cNvPr>
          <p:cNvSpPr txBox="1"/>
          <p:nvPr/>
        </p:nvSpPr>
        <p:spPr>
          <a:xfrm>
            <a:off x="8726872" y="5279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承诺阶段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A0972-86CA-D24F-8365-9F7CB905FFE7}"/>
              </a:ext>
            </a:extLst>
          </p:cNvPr>
          <p:cNvSpPr txBox="1"/>
          <p:nvPr/>
        </p:nvSpPr>
        <p:spPr>
          <a:xfrm>
            <a:off x="10494741" y="527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回应阶段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8A394A-AA57-9047-A55A-6EFF45964E55}"/>
              </a:ext>
            </a:extLst>
          </p:cNvPr>
          <p:cNvSpPr txBox="1"/>
          <p:nvPr/>
        </p:nvSpPr>
        <p:spPr>
          <a:xfrm>
            <a:off x="1385051" y="5667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B165C-5DD4-624E-A8BB-33D8C20AB259}"/>
              </a:ext>
            </a:extLst>
          </p:cNvPr>
          <p:cNvSpPr txBox="1"/>
          <p:nvPr/>
        </p:nvSpPr>
        <p:spPr>
          <a:xfrm>
            <a:off x="1326540" y="669662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主节点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6F8EF1-0C9D-6A4D-817C-995234EE4FC6}"/>
              </a:ext>
            </a:extLst>
          </p:cNvPr>
          <p:cNvSpPr txBox="1"/>
          <p:nvPr/>
        </p:nvSpPr>
        <p:spPr>
          <a:xfrm>
            <a:off x="1326540" y="772545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D5A0BF-D13B-8746-A7E5-DD994AF64954}"/>
              </a:ext>
            </a:extLst>
          </p:cNvPr>
          <p:cNvSpPr txBox="1"/>
          <p:nvPr/>
        </p:nvSpPr>
        <p:spPr>
          <a:xfrm>
            <a:off x="1268031" y="875429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DC762C-3109-6540-82D1-DA80D3CBECCC}"/>
              </a:ext>
            </a:extLst>
          </p:cNvPr>
          <p:cNvSpPr txBox="1"/>
          <p:nvPr/>
        </p:nvSpPr>
        <p:spPr>
          <a:xfrm>
            <a:off x="1268030" y="97831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F336D60-4BDB-8B4F-8503-2981218A1ABE}"/>
              </a:ext>
            </a:extLst>
          </p:cNvPr>
          <p:cNvCxnSpPr>
            <a:cxnSpLocks/>
          </p:cNvCxnSpPr>
          <p:nvPr/>
        </p:nvCxnSpPr>
        <p:spPr>
          <a:xfrm>
            <a:off x="476754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A554CA0-E3CF-974A-961C-4668A51DD997}"/>
              </a:ext>
            </a:extLst>
          </p:cNvPr>
          <p:cNvCxnSpPr>
            <a:cxnSpLocks/>
          </p:cNvCxnSpPr>
          <p:nvPr/>
        </p:nvCxnSpPr>
        <p:spPr>
          <a:xfrm>
            <a:off x="6566631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ADAB742-DA1E-C94E-9496-FB1F996339B4}"/>
              </a:ext>
            </a:extLst>
          </p:cNvPr>
          <p:cNvCxnSpPr>
            <a:cxnSpLocks/>
          </p:cNvCxnSpPr>
          <p:nvPr/>
        </p:nvCxnSpPr>
        <p:spPr>
          <a:xfrm>
            <a:off x="8365718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6B87954-4A11-5B4B-BD5E-ACB90E04CCE8}"/>
              </a:ext>
            </a:extLst>
          </p:cNvPr>
          <p:cNvCxnSpPr>
            <a:cxnSpLocks/>
          </p:cNvCxnSpPr>
          <p:nvPr/>
        </p:nvCxnSpPr>
        <p:spPr>
          <a:xfrm>
            <a:off x="10164804" y="4974428"/>
            <a:ext cx="0" cy="58420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A8058B-FABA-D14F-869A-05826E42E49B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10411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7544939-F5A2-BD4D-B5AE-33CC8E2C4D09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208232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FDD55F0-FAFD-E440-99CA-ECCAB754A640}"/>
              </a:ext>
            </a:extLst>
          </p:cNvPr>
          <p:cNvCxnSpPr>
            <a:cxnSpLocks/>
          </p:cNvCxnSpPr>
          <p:nvPr/>
        </p:nvCxnSpPr>
        <p:spPr>
          <a:xfrm>
            <a:off x="4972035" y="6861162"/>
            <a:ext cx="1390106" cy="310926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7317F39-EBA2-614C-96C2-1365E483A035}"/>
              </a:ext>
            </a:extLst>
          </p:cNvPr>
          <p:cNvCxnSpPr>
            <a:cxnSpLocks/>
          </p:cNvCxnSpPr>
          <p:nvPr/>
        </p:nvCxnSpPr>
        <p:spPr>
          <a:xfrm flipV="1">
            <a:off x="6771122" y="6868029"/>
            <a:ext cx="903995" cy="103429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FF3ED00-00B0-8447-AF20-E54DADFACEF7}"/>
              </a:ext>
            </a:extLst>
          </p:cNvPr>
          <p:cNvCxnSpPr>
            <a:cxnSpLocks/>
          </p:cNvCxnSpPr>
          <p:nvPr/>
        </p:nvCxnSpPr>
        <p:spPr>
          <a:xfrm flipV="1">
            <a:off x="6756383" y="6868030"/>
            <a:ext cx="1080963" cy="208858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41DC912-D098-1A4A-91BC-E6D429E27BC6}"/>
              </a:ext>
            </a:extLst>
          </p:cNvPr>
          <p:cNvCxnSpPr>
            <a:cxnSpLocks/>
          </p:cNvCxnSpPr>
          <p:nvPr/>
        </p:nvCxnSpPr>
        <p:spPr>
          <a:xfrm flipV="1">
            <a:off x="6766617" y="6868030"/>
            <a:ext cx="1235067" cy="3102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8CCEB49-380D-1949-BA7F-FE2DB6558854}"/>
              </a:ext>
            </a:extLst>
          </p:cNvPr>
          <p:cNvCxnSpPr>
            <a:cxnSpLocks/>
          </p:cNvCxnSpPr>
          <p:nvPr/>
        </p:nvCxnSpPr>
        <p:spPr>
          <a:xfrm>
            <a:off x="6771122" y="7909188"/>
            <a:ext cx="991200" cy="99907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EFDCB33-663B-974A-A3EF-E83A5E3279D4}"/>
              </a:ext>
            </a:extLst>
          </p:cNvPr>
          <p:cNvCxnSpPr>
            <a:cxnSpLocks/>
          </p:cNvCxnSpPr>
          <p:nvPr/>
        </p:nvCxnSpPr>
        <p:spPr>
          <a:xfrm>
            <a:off x="6771122" y="7902322"/>
            <a:ext cx="1038277" cy="206547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8141EA1-3296-D140-AAB0-1DF06DE7BE40}"/>
              </a:ext>
            </a:extLst>
          </p:cNvPr>
          <p:cNvCxnSpPr>
            <a:cxnSpLocks/>
          </p:cNvCxnSpPr>
          <p:nvPr/>
        </p:nvCxnSpPr>
        <p:spPr>
          <a:xfrm>
            <a:off x="6778235" y="8950346"/>
            <a:ext cx="905454" cy="102520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9955A8F-6BFB-2D4D-BCED-6A63545EF189}"/>
              </a:ext>
            </a:extLst>
          </p:cNvPr>
          <p:cNvCxnSpPr>
            <a:cxnSpLocks/>
          </p:cNvCxnSpPr>
          <p:nvPr/>
        </p:nvCxnSpPr>
        <p:spPr>
          <a:xfrm flipV="1">
            <a:off x="6778235" y="7942864"/>
            <a:ext cx="1124117" cy="202756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31C5402-397A-7443-B3AA-0CCAF29D8BE1}"/>
              </a:ext>
            </a:extLst>
          </p:cNvPr>
          <p:cNvCxnSpPr>
            <a:cxnSpLocks/>
          </p:cNvCxnSpPr>
          <p:nvPr/>
        </p:nvCxnSpPr>
        <p:spPr>
          <a:xfrm flipV="1">
            <a:off x="6771122" y="8977158"/>
            <a:ext cx="990749" cy="9906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E9A247DD-9612-D645-BAC1-E00A6EB19280}"/>
              </a:ext>
            </a:extLst>
          </p:cNvPr>
          <p:cNvCxnSpPr>
            <a:cxnSpLocks/>
          </p:cNvCxnSpPr>
          <p:nvPr/>
        </p:nvCxnSpPr>
        <p:spPr>
          <a:xfrm flipV="1">
            <a:off x="6771122" y="7936000"/>
            <a:ext cx="991200" cy="99380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8247F08-94A9-E34B-9A42-64E603D01E14}"/>
              </a:ext>
            </a:extLst>
          </p:cNvPr>
          <p:cNvCxnSpPr>
            <a:cxnSpLocks/>
          </p:cNvCxnSpPr>
          <p:nvPr/>
        </p:nvCxnSpPr>
        <p:spPr>
          <a:xfrm flipV="1">
            <a:off x="8620412" y="6873349"/>
            <a:ext cx="941232" cy="10289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00CA66D-066C-C74B-AAB3-1112F280E394}"/>
              </a:ext>
            </a:extLst>
          </p:cNvPr>
          <p:cNvCxnSpPr>
            <a:cxnSpLocks/>
          </p:cNvCxnSpPr>
          <p:nvPr/>
        </p:nvCxnSpPr>
        <p:spPr>
          <a:xfrm flipV="1">
            <a:off x="8612367" y="6885838"/>
            <a:ext cx="1072392" cy="205328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86545620-D463-774C-B94F-1A38A363F0C8}"/>
              </a:ext>
            </a:extLst>
          </p:cNvPr>
          <p:cNvCxnSpPr>
            <a:cxnSpLocks/>
          </p:cNvCxnSpPr>
          <p:nvPr/>
        </p:nvCxnSpPr>
        <p:spPr>
          <a:xfrm flipV="1">
            <a:off x="8656190" y="6895321"/>
            <a:ext cx="1172497" cy="307511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8BB614DA-92A1-E549-8796-1AB33FA1EFF0}"/>
              </a:ext>
            </a:extLst>
          </p:cNvPr>
          <p:cNvCxnSpPr>
            <a:cxnSpLocks/>
          </p:cNvCxnSpPr>
          <p:nvPr/>
        </p:nvCxnSpPr>
        <p:spPr>
          <a:xfrm>
            <a:off x="8620412" y="7900738"/>
            <a:ext cx="1064347" cy="99965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344A81-3D69-CE44-BAE1-C1A1FFD67715}"/>
              </a:ext>
            </a:extLst>
          </p:cNvPr>
          <p:cNvCxnSpPr>
            <a:cxnSpLocks/>
          </p:cNvCxnSpPr>
          <p:nvPr/>
        </p:nvCxnSpPr>
        <p:spPr>
          <a:xfrm>
            <a:off x="8623300" y="7915829"/>
            <a:ext cx="1064054" cy="204684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8AC3FA6-7D17-6042-A10B-89399B8611B2}"/>
              </a:ext>
            </a:extLst>
          </p:cNvPr>
          <p:cNvCxnSpPr>
            <a:cxnSpLocks/>
          </p:cNvCxnSpPr>
          <p:nvPr/>
        </p:nvCxnSpPr>
        <p:spPr>
          <a:xfrm>
            <a:off x="8620412" y="8955971"/>
            <a:ext cx="941232" cy="101446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544396BE-5D19-A149-8FE2-F2CED02CB91C}"/>
              </a:ext>
            </a:extLst>
          </p:cNvPr>
          <p:cNvCxnSpPr>
            <a:cxnSpLocks/>
          </p:cNvCxnSpPr>
          <p:nvPr/>
        </p:nvCxnSpPr>
        <p:spPr>
          <a:xfrm flipV="1">
            <a:off x="8656190" y="7932925"/>
            <a:ext cx="1259623" cy="203447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D7BAF9A-A5F1-7949-83B8-AC4C84F64495}"/>
              </a:ext>
            </a:extLst>
          </p:cNvPr>
          <p:cNvCxnSpPr>
            <a:cxnSpLocks/>
          </p:cNvCxnSpPr>
          <p:nvPr/>
        </p:nvCxnSpPr>
        <p:spPr>
          <a:xfrm flipV="1">
            <a:off x="8653595" y="8986573"/>
            <a:ext cx="1047842" cy="10102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BE61C342-F0D0-2A46-8520-75AFE6421F30}"/>
              </a:ext>
            </a:extLst>
          </p:cNvPr>
          <p:cNvCxnSpPr>
            <a:cxnSpLocks/>
          </p:cNvCxnSpPr>
          <p:nvPr/>
        </p:nvCxnSpPr>
        <p:spPr>
          <a:xfrm flipV="1">
            <a:off x="8620412" y="7932925"/>
            <a:ext cx="1136842" cy="100883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23F2E6D-3B5B-6849-BC07-A15FD7237755}"/>
              </a:ext>
            </a:extLst>
          </p:cNvPr>
          <p:cNvCxnSpPr>
            <a:cxnSpLocks/>
          </p:cNvCxnSpPr>
          <p:nvPr/>
        </p:nvCxnSpPr>
        <p:spPr>
          <a:xfrm>
            <a:off x="8558003" y="6860269"/>
            <a:ext cx="1209872" cy="997379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8011B68F-95BF-FF4C-8AC2-CFF0CD49C708}"/>
              </a:ext>
            </a:extLst>
          </p:cNvPr>
          <p:cNvCxnSpPr>
            <a:cxnSpLocks/>
          </p:cNvCxnSpPr>
          <p:nvPr/>
        </p:nvCxnSpPr>
        <p:spPr>
          <a:xfrm>
            <a:off x="8584381" y="6868029"/>
            <a:ext cx="1226254" cy="204740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91433295-9FF1-B74C-AF10-AE4BF4E4E108}"/>
              </a:ext>
            </a:extLst>
          </p:cNvPr>
          <p:cNvCxnSpPr>
            <a:cxnSpLocks/>
          </p:cNvCxnSpPr>
          <p:nvPr/>
        </p:nvCxnSpPr>
        <p:spPr>
          <a:xfrm>
            <a:off x="8584381" y="6895320"/>
            <a:ext cx="1226254" cy="304878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3B3A455D-3E8B-3540-A30F-EBF31D9C05CA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153164" cy="3113332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12D81DEA-3161-C94A-A6C7-E22BFE8B0DF8}"/>
              </a:ext>
            </a:extLst>
          </p:cNvPr>
          <p:cNvCxnSpPr>
            <a:cxnSpLocks/>
          </p:cNvCxnSpPr>
          <p:nvPr/>
        </p:nvCxnSpPr>
        <p:spPr>
          <a:xfrm flipV="1">
            <a:off x="10561734" y="5828428"/>
            <a:ext cx="1312766" cy="414200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4D37C306-CAF7-7148-966F-A11B6037476E}"/>
              </a:ext>
            </a:extLst>
          </p:cNvPr>
          <p:cNvCxnSpPr>
            <a:cxnSpLocks/>
          </p:cNvCxnSpPr>
          <p:nvPr/>
        </p:nvCxnSpPr>
        <p:spPr>
          <a:xfrm flipV="1">
            <a:off x="10561734" y="5831571"/>
            <a:ext cx="1005226" cy="206785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CE50B8CE-E941-8947-93B1-F7961B07A619}"/>
              </a:ext>
            </a:extLst>
          </p:cNvPr>
          <p:cNvCxnSpPr>
            <a:cxnSpLocks/>
          </p:cNvCxnSpPr>
          <p:nvPr/>
        </p:nvCxnSpPr>
        <p:spPr>
          <a:xfrm flipV="1">
            <a:off x="10561734" y="5836420"/>
            <a:ext cx="830827" cy="102385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0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30889</TotalTime>
  <Words>1931</Words>
  <Application>Microsoft Macintosh PowerPoint</Application>
  <PresentationFormat>自定义</PresentationFormat>
  <Paragraphs>668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第一章</vt:lpstr>
      <vt:lpstr>第二章</vt:lpstr>
      <vt:lpstr>PowerPoint 演示文稿</vt:lpstr>
      <vt:lpstr>第三章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PowerPoint 演示文稿</vt:lpstr>
      <vt:lpstr>PowerPoint 演示文稿</vt:lpstr>
      <vt:lpstr>第七章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594</cp:revision>
  <dcterms:created xsi:type="dcterms:W3CDTF">2019-07-09T02:32:19Z</dcterms:created>
  <dcterms:modified xsi:type="dcterms:W3CDTF">2020-05-01T15:26:45Z</dcterms:modified>
</cp:coreProperties>
</file>